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5"/>
  </p:notesMasterIdLst>
  <p:sldIdLst>
    <p:sldId id="2564" r:id="rId5"/>
    <p:sldId id="2576" r:id="rId6"/>
    <p:sldId id="2578" r:id="rId7"/>
    <p:sldId id="2573" r:id="rId8"/>
    <p:sldId id="2574" r:id="rId9"/>
    <p:sldId id="2562" r:id="rId10"/>
    <p:sldId id="2563" r:id="rId11"/>
    <p:sldId id="2565" r:id="rId12"/>
    <p:sldId id="2575" r:id="rId13"/>
    <p:sldId id="2566" r:id="rId14"/>
    <p:sldId id="2567" r:id="rId15"/>
    <p:sldId id="2568" r:id="rId16"/>
    <p:sldId id="2569" r:id="rId17"/>
    <p:sldId id="2570" r:id="rId18"/>
    <p:sldId id="2571" r:id="rId19"/>
    <p:sldId id="307" r:id="rId20"/>
    <p:sldId id="305" r:id="rId21"/>
    <p:sldId id="2577" r:id="rId22"/>
    <p:sldId id="306" r:id="rId23"/>
    <p:sldId id="257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Leadership and Church Size Dynamics: Insights from Tim Keller and Gary McIntosh" id="{61B4E1C7-0D82-4EA8-9077-9A9E538F7C56}">
          <p14:sldIdLst>
            <p14:sldId id="2564"/>
            <p14:sldId id="2576"/>
            <p14:sldId id="2578"/>
            <p14:sldId id="2573"/>
            <p14:sldId id="2574"/>
          </p14:sldIdLst>
        </p14:section>
        <p14:section name="Understanding Church Size Dynamics" id="{467F6E63-6633-4309-A978-A201490837EF}">
          <p14:sldIdLst>
            <p14:sldId id="2562"/>
            <p14:sldId id="2563"/>
          </p14:sldIdLst>
        </p14:section>
        <p14:section name="Church Size Categories and Characteristics" id="{F66D6105-0046-400A-9FC2-2C2E83A43517}">
          <p14:sldIdLst>
            <p14:sldId id="2565"/>
            <p14:sldId id="2575"/>
          </p14:sldIdLst>
        </p14:section>
        <p14:section name="McIntosh’s Typology and Leadership Implications" id="{22F0878F-1AB7-481D-B270-00B475AFE1D8}">
          <p14:sldIdLst>
            <p14:sldId id="2566"/>
            <p14:sldId id="2567"/>
          </p14:sldIdLst>
        </p14:section>
        <p14:section name="Strategic Adaptation for Growth" id="{A7CED73E-0477-4845-98FE-20C8EC8C95B9}">
          <p14:sldIdLst>
            <p14:sldId id="2568"/>
            <p14:sldId id="2569"/>
          </p14:sldIdLst>
        </p14:section>
        <p14:section name="Conclusion and Key Takeaways" id="{7D22FA22-0211-46F2-8166-68EE507C7B39}">
          <p14:sldIdLst>
            <p14:sldId id="2570"/>
            <p14:sldId id="2571"/>
            <p14:sldId id="307"/>
            <p14:sldId id="305"/>
            <p14:sldId id="2577"/>
            <p14:sldId id="306"/>
            <p14:sldId id="257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ED5810-D33E-4E9F-9E2E-5018B2CB4787}" v="142" dt="2026-01-16T15:28:20.3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p:cViewPr varScale="1">
        <p:scale>
          <a:sx n="53" d="100"/>
          <a:sy n="53" d="100"/>
        </p:scale>
        <p:origin x="136" y="52"/>
      </p:cViewPr>
      <p:guideLst/>
    </p:cSldViewPr>
  </p:slideViewPr>
  <p:notesTextViewPr>
    <p:cViewPr>
      <p:scale>
        <a:sx n="1" d="1"/>
        <a:sy n="1" d="1"/>
      </p:scale>
      <p:origin x="0" y="0"/>
    </p:cViewPr>
  </p:notesText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nnis C. Klatt" userId="84f6cfb8-9ca9-47cc-bfac-687d5e48b961" providerId="ADAL" clId="{1D9002FA-2341-41B3-B0B1-A23F0901B719}"/>
    <pc:docChg chg="undo custSel addSld delSld modSld sldOrd modSection">
      <pc:chgData name="Dennis C. Klatt" userId="84f6cfb8-9ca9-47cc-bfac-687d5e48b961" providerId="ADAL" clId="{1D9002FA-2341-41B3-B0B1-A23F0901B719}" dt="2026-01-20T03:25:57.597" v="1678" actId="14100"/>
      <pc:docMkLst>
        <pc:docMk/>
      </pc:docMkLst>
      <pc:sldChg chg="delSp modSp add mod">
        <pc:chgData name="Dennis C. Klatt" userId="84f6cfb8-9ca9-47cc-bfac-687d5e48b961" providerId="ADAL" clId="{1D9002FA-2341-41B3-B0B1-A23F0901B719}" dt="2026-01-20T03:21:37.408" v="1651" actId="167"/>
        <pc:sldMkLst>
          <pc:docMk/>
          <pc:sldMk cId="2949721117" sldId="305"/>
        </pc:sldMkLst>
        <pc:spChg chg="del mod">
          <ac:chgData name="Dennis C. Klatt" userId="84f6cfb8-9ca9-47cc-bfac-687d5e48b961" providerId="ADAL" clId="{1D9002FA-2341-41B3-B0B1-A23F0901B719}" dt="2026-01-20T03:20:23.618" v="1609" actId="478"/>
          <ac:spMkLst>
            <pc:docMk/>
            <pc:sldMk cId="2949721117" sldId="305"/>
            <ac:spMk id="2" creationId="{9A35D2E6-9E0C-A580-BE35-A3AAF3F6F2D7}"/>
          </ac:spMkLst>
        </pc:spChg>
        <pc:spChg chg="del">
          <ac:chgData name="Dennis C. Klatt" userId="84f6cfb8-9ca9-47cc-bfac-687d5e48b961" providerId="ADAL" clId="{1D9002FA-2341-41B3-B0B1-A23F0901B719}" dt="2026-01-20T03:20:47.772" v="1630" actId="478"/>
          <ac:spMkLst>
            <pc:docMk/>
            <pc:sldMk cId="2949721117" sldId="305"/>
            <ac:spMk id="5" creationId="{359F485B-9240-F21F-47CD-91EF58445C25}"/>
          </ac:spMkLst>
        </pc:spChg>
        <pc:spChg chg="mod">
          <ac:chgData name="Dennis C. Klatt" userId="84f6cfb8-9ca9-47cc-bfac-687d5e48b961" providerId="ADAL" clId="{1D9002FA-2341-41B3-B0B1-A23F0901B719}" dt="2026-01-20T03:20:39.782" v="1629" actId="14100"/>
          <ac:spMkLst>
            <pc:docMk/>
            <pc:sldMk cId="2949721117" sldId="305"/>
            <ac:spMk id="15" creationId="{BF18779B-BCB9-F9E6-D571-107BFF9B1750}"/>
          </ac:spMkLst>
        </pc:spChg>
        <pc:spChg chg="mod">
          <ac:chgData name="Dennis C. Klatt" userId="84f6cfb8-9ca9-47cc-bfac-687d5e48b961" providerId="ADAL" clId="{1D9002FA-2341-41B3-B0B1-A23F0901B719}" dt="2026-01-14T17:45:49.451" v="1418" actId="207"/>
          <ac:spMkLst>
            <pc:docMk/>
            <pc:sldMk cId="2949721117" sldId="305"/>
            <ac:spMk id="19" creationId="{4B974CE7-AAA9-E6A4-E94F-9B0073E9F480}"/>
          </ac:spMkLst>
        </pc:spChg>
        <pc:spChg chg="mod">
          <ac:chgData name="Dennis C. Klatt" userId="84f6cfb8-9ca9-47cc-bfac-687d5e48b961" providerId="ADAL" clId="{1D9002FA-2341-41B3-B0B1-A23F0901B719}" dt="2026-01-20T03:20:58.156" v="1647" actId="14100"/>
          <ac:spMkLst>
            <pc:docMk/>
            <pc:sldMk cId="2949721117" sldId="305"/>
            <ac:spMk id="21" creationId="{8A76E231-F393-F519-4278-C7C10B4DDACC}"/>
          </ac:spMkLst>
        </pc:spChg>
        <pc:cxnChg chg="mod ord">
          <ac:chgData name="Dennis C. Klatt" userId="84f6cfb8-9ca9-47cc-bfac-687d5e48b961" providerId="ADAL" clId="{1D9002FA-2341-41B3-B0B1-A23F0901B719}" dt="2026-01-20T03:21:37.408" v="1651" actId="167"/>
          <ac:cxnSpMkLst>
            <pc:docMk/>
            <pc:sldMk cId="2949721117" sldId="305"/>
            <ac:cxnSpMk id="14" creationId="{3CCE1EED-0247-CBB2-EB75-028C12A36DAC}"/>
          </ac:cxnSpMkLst>
        </pc:cxnChg>
      </pc:sldChg>
      <pc:sldChg chg="modSp add mod">
        <pc:chgData name="Dennis C. Klatt" userId="84f6cfb8-9ca9-47cc-bfac-687d5e48b961" providerId="ADAL" clId="{1D9002FA-2341-41B3-B0B1-A23F0901B719}" dt="2026-01-14T18:24:08.968" v="1546" actId="1035"/>
        <pc:sldMkLst>
          <pc:docMk/>
          <pc:sldMk cId="612649788" sldId="306"/>
        </pc:sldMkLst>
        <pc:spChg chg="mod">
          <ac:chgData name="Dennis C. Klatt" userId="84f6cfb8-9ca9-47cc-bfac-687d5e48b961" providerId="ADAL" clId="{1D9002FA-2341-41B3-B0B1-A23F0901B719}" dt="2026-01-14T17:49:59.317" v="1526" actId="20577"/>
          <ac:spMkLst>
            <pc:docMk/>
            <pc:sldMk cId="612649788" sldId="306"/>
            <ac:spMk id="3" creationId="{A6D7861B-4682-9621-5713-192DC39EF02F}"/>
          </ac:spMkLst>
        </pc:spChg>
        <pc:spChg chg="mod">
          <ac:chgData name="Dennis C. Klatt" userId="84f6cfb8-9ca9-47cc-bfac-687d5e48b961" providerId="ADAL" clId="{1D9002FA-2341-41B3-B0B1-A23F0901B719}" dt="2026-01-14T18:24:08.968" v="1546" actId="1035"/>
          <ac:spMkLst>
            <pc:docMk/>
            <pc:sldMk cId="612649788" sldId="306"/>
            <ac:spMk id="5" creationId="{58A284B0-D7FA-ADE8-6CB4-D9D68A9D8BF5}"/>
          </ac:spMkLst>
        </pc:spChg>
        <pc:spChg chg="mod">
          <ac:chgData name="Dennis C. Klatt" userId="84f6cfb8-9ca9-47cc-bfac-687d5e48b961" providerId="ADAL" clId="{1D9002FA-2341-41B3-B0B1-A23F0901B719}" dt="2026-01-14T17:46:19.985" v="1447" actId="207"/>
          <ac:spMkLst>
            <pc:docMk/>
            <pc:sldMk cId="612649788" sldId="306"/>
            <ac:spMk id="19" creationId="{AE16F91A-82CA-14EC-8FC6-2416359D464C}"/>
          </ac:spMkLst>
        </pc:spChg>
        <pc:spChg chg="mod">
          <ac:chgData name="Dennis C. Klatt" userId="84f6cfb8-9ca9-47cc-bfac-687d5e48b961" providerId="ADAL" clId="{1D9002FA-2341-41B3-B0B1-A23F0901B719}" dt="2026-01-14T17:50:43.624" v="1545" actId="14100"/>
          <ac:spMkLst>
            <pc:docMk/>
            <pc:sldMk cId="612649788" sldId="306"/>
            <ac:spMk id="29" creationId="{F8BE399D-715E-7D2B-9370-3459B7A12CC0}"/>
          </ac:spMkLst>
        </pc:spChg>
      </pc:sldChg>
      <pc:sldChg chg="add">
        <pc:chgData name="Dennis C. Klatt" userId="84f6cfb8-9ca9-47cc-bfac-687d5e48b961" providerId="ADAL" clId="{1D9002FA-2341-41B3-B0B1-A23F0901B719}" dt="2026-01-14T17:44:30.175" v="1397"/>
        <pc:sldMkLst>
          <pc:docMk/>
          <pc:sldMk cId="129283213" sldId="307"/>
        </pc:sldMkLst>
      </pc:sldChg>
      <pc:sldChg chg="addSp delSp modSp mod delAnim">
        <pc:chgData name="Dennis C. Klatt" userId="84f6cfb8-9ca9-47cc-bfac-687d5e48b961" providerId="ADAL" clId="{1D9002FA-2341-41B3-B0B1-A23F0901B719}" dt="2026-01-16T15:42:42.620" v="1568" actId="14100"/>
        <pc:sldMkLst>
          <pc:docMk/>
          <pc:sldMk cId="3670898928" sldId="2562"/>
        </pc:sldMkLst>
        <pc:picChg chg="add mod">
          <ac:chgData name="Dennis C. Klatt" userId="84f6cfb8-9ca9-47cc-bfac-687d5e48b961" providerId="ADAL" clId="{1D9002FA-2341-41B3-B0B1-A23F0901B719}" dt="2026-01-16T15:42:42.620" v="1568" actId="14100"/>
          <ac:picMkLst>
            <pc:docMk/>
            <pc:sldMk cId="3670898928" sldId="2562"/>
            <ac:picMk id="8" creationId="{E1EE3F67-D069-C330-A74D-B96F864E2610}"/>
          </ac:picMkLst>
        </pc:picChg>
      </pc:sldChg>
      <pc:sldChg chg="modSp mod">
        <pc:chgData name="Dennis C. Klatt" userId="84f6cfb8-9ca9-47cc-bfac-687d5e48b961" providerId="ADAL" clId="{1D9002FA-2341-41B3-B0B1-A23F0901B719}" dt="2026-01-14T17:37:34.255" v="1316" actId="14100"/>
        <pc:sldMkLst>
          <pc:docMk/>
          <pc:sldMk cId="3514802254" sldId="2563"/>
        </pc:sldMkLst>
        <pc:spChg chg="mod">
          <ac:chgData name="Dennis C. Klatt" userId="84f6cfb8-9ca9-47cc-bfac-687d5e48b961" providerId="ADAL" clId="{1D9002FA-2341-41B3-B0B1-A23F0901B719}" dt="2026-01-14T17:37:28.446" v="1315" actId="14100"/>
          <ac:spMkLst>
            <pc:docMk/>
            <pc:sldMk cId="3514802254" sldId="2563"/>
            <ac:spMk id="2" creationId="{DA2C6089-96D8-9A5D-1E63-8AF788AF6AA7}"/>
          </ac:spMkLst>
        </pc:spChg>
        <pc:spChg chg="mod">
          <ac:chgData name="Dennis C. Klatt" userId="84f6cfb8-9ca9-47cc-bfac-687d5e48b961" providerId="ADAL" clId="{1D9002FA-2341-41B3-B0B1-A23F0901B719}" dt="2026-01-14T17:37:34.255" v="1316" actId="14100"/>
          <ac:spMkLst>
            <pc:docMk/>
            <pc:sldMk cId="3514802254" sldId="2563"/>
            <ac:spMk id="4" creationId="{D001391C-F389-F09B-D20C-B564F3DA9024}"/>
          </ac:spMkLst>
        </pc:spChg>
      </pc:sldChg>
      <pc:sldChg chg="addSp delSp modSp mod ord modClrScheme chgLayout">
        <pc:chgData name="Dennis C. Klatt" userId="84f6cfb8-9ca9-47cc-bfac-687d5e48b961" providerId="ADAL" clId="{1D9002FA-2341-41B3-B0B1-A23F0901B719}" dt="2026-01-16T16:04:45.439" v="1574" actId="478"/>
        <pc:sldMkLst>
          <pc:docMk/>
          <pc:sldMk cId="3695132590" sldId="2564"/>
        </pc:sldMkLst>
        <pc:spChg chg="mod">
          <ac:chgData name="Dennis C. Klatt" userId="84f6cfb8-9ca9-47cc-bfac-687d5e48b961" providerId="ADAL" clId="{1D9002FA-2341-41B3-B0B1-A23F0901B719}" dt="2026-01-16T15:38:08.682" v="1561" actId="26606"/>
          <ac:spMkLst>
            <pc:docMk/>
            <pc:sldMk cId="3695132590" sldId="2564"/>
            <ac:spMk id="2" creationId="{FBD370A5-8051-FF2D-8FEB-069A05CA891A}"/>
          </ac:spMkLst>
        </pc:spChg>
        <pc:picChg chg="add mod">
          <ac:chgData name="Dennis C. Klatt" userId="84f6cfb8-9ca9-47cc-bfac-687d5e48b961" providerId="ADAL" clId="{1D9002FA-2341-41B3-B0B1-A23F0901B719}" dt="2026-01-16T15:38:08.682" v="1561" actId="26606"/>
          <ac:picMkLst>
            <pc:docMk/>
            <pc:sldMk cId="3695132590" sldId="2564"/>
            <ac:picMk id="5" creationId="{03530324-D03E-FC35-8E5C-BCC9ED6E1DDE}"/>
          </ac:picMkLst>
        </pc:picChg>
      </pc:sldChg>
      <pc:sldChg chg="modSp mod">
        <pc:chgData name="Dennis C. Klatt" userId="84f6cfb8-9ca9-47cc-bfac-687d5e48b961" providerId="ADAL" clId="{1D9002FA-2341-41B3-B0B1-A23F0901B719}" dt="2026-01-14T17:40:25.084" v="1337" actId="20577"/>
        <pc:sldMkLst>
          <pc:docMk/>
          <pc:sldMk cId="1331265667" sldId="2565"/>
        </pc:sldMkLst>
        <pc:spChg chg="mod">
          <ac:chgData name="Dennis C. Klatt" userId="84f6cfb8-9ca9-47cc-bfac-687d5e48b961" providerId="ADAL" clId="{1D9002FA-2341-41B3-B0B1-A23F0901B719}" dt="2026-01-14T17:40:25.084" v="1337" actId="20577"/>
          <ac:spMkLst>
            <pc:docMk/>
            <pc:sldMk cId="1331265667" sldId="2565"/>
            <ac:spMk id="2" creationId="{EB88272F-BA27-8F92-B93C-53ADCC9FB71A}"/>
          </ac:spMkLst>
        </pc:spChg>
        <pc:graphicFrameChg chg="mod modGraphic">
          <ac:chgData name="Dennis C. Klatt" userId="84f6cfb8-9ca9-47cc-bfac-687d5e48b961" providerId="ADAL" clId="{1D9002FA-2341-41B3-B0B1-A23F0901B719}" dt="2026-01-14T17:39:50.034" v="1332" actId="20577"/>
          <ac:graphicFrameMkLst>
            <pc:docMk/>
            <pc:sldMk cId="1331265667" sldId="2565"/>
            <ac:graphicFrameMk id="5" creationId="{6A4C9456-CDAC-4F17-A667-FCBE6FB732F8}"/>
          </ac:graphicFrameMkLst>
        </pc:graphicFrameChg>
      </pc:sldChg>
      <pc:sldChg chg="addSp delSp modSp mod delAnim">
        <pc:chgData name="Dennis C. Klatt" userId="84f6cfb8-9ca9-47cc-bfac-687d5e48b961" providerId="ADAL" clId="{1D9002FA-2341-41B3-B0B1-A23F0901B719}" dt="2026-01-16T15:55:04.958" v="1573" actId="14100"/>
        <pc:sldMkLst>
          <pc:docMk/>
          <pc:sldMk cId="697048949" sldId="2566"/>
        </pc:sldMkLst>
        <pc:picChg chg="add mod">
          <ac:chgData name="Dennis C. Klatt" userId="84f6cfb8-9ca9-47cc-bfac-687d5e48b961" providerId="ADAL" clId="{1D9002FA-2341-41B3-B0B1-A23F0901B719}" dt="2026-01-16T15:55:04.958" v="1573" actId="14100"/>
          <ac:picMkLst>
            <pc:docMk/>
            <pc:sldMk cId="697048949" sldId="2566"/>
            <ac:picMk id="6" creationId="{06B84E1D-8BA0-7C0B-D2FC-35C2A77EE997}"/>
          </ac:picMkLst>
        </pc:picChg>
      </pc:sldChg>
      <pc:sldChg chg="modSp mod">
        <pc:chgData name="Dennis C. Klatt" userId="84f6cfb8-9ca9-47cc-bfac-687d5e48b961" providerId="ADAL" clId="{1D9002FA-2341-41B3-B0B1-A23F0901B719}" dt="2026-01-14T17:42:20.857" v="1392" actId="20577"/>
        <pc:sldMkLst>
          <pc:docMk/>
          <pc:sldMk cId="3653572720" sldId="2569"/>
        </pc:sldMkLst>
        <pc:spChg chg="mod">
          <ac:chgData name="Dennis C. Klatt" userId="84f6cfb8-9ca9-47cc-bfac-687d5e48b961" providerId="ADAL" clId="{1D9002FA-2341-41B3-B0B1-A23F0901B719}" dt="2026-01-14T17:42:20.857" v="1392" actId="20577"/>
          <ac:spMkLst>
            <pc:docMk/>
            <pc:sldMk cId="3653572720" sldId="2569"/>
            <ac:spMk id="4" creationId="{2EFC322A-5E87-FF8D-03B4-AE2CC800CD53}"/>
          </ac:spMkLst>
        </pc:spChg>
      </pc:sldChg>
      <pc:sldChg chg="modSp mod">
        <pc:chgData name="Dennis C. Klatt" userId="84f6cfb8-9ca9-47cc-bfac-687d5e48b961" providerId="ADAL" clId="{1D9002FA-2341-41B3-B0B1-A23F0901B719}" dt="2026-01-14T17:42:55.853" v="1396" actId="14100"/>
        <pc:sldMkLst>
          <pc:docMk/>
          <pc:sldMk cId="3164537672" sldId="2571"/>
        </pc:sldMkLst>
        <pc:spChg chg="mod">
          <ac:chgData name="Dennis C. Klatt" userId="84f6cfb8-9ca9-47cc-bfac-687d5e48b961" providerId="ADAL" clId="{1D9002FA-2341-41B3-B0B1-A23F0901B719}" dt="2026-01-14T17:42:55.853" v="1396" actId="14100"/>
          <ac:spMkLst>
            <pc:docMk/>
            <pc:sldMk cId="3164537672" sldId="2571"/>
            <ac:spMk id="4" creationId="{CDABC57D-052E-7D6E-E13F-2F1FE731D05C}"/>
          </ac:spMkLst>
        </pc:spChg>
      </pc:sldChg>
      <pc:sldChg chg="addSp delSp modSp new mod">
        <pc:chgData name="Dennis C. Klatt" userId="84f6cfb8-9ca9-47cc-bfac-687d5e48b961" providerId="ADAL" clId="{1D9002FA-2341-41B3-B0B1-A23F0901B719}" dt="2026-01-16T16:05:24.069" v="1583" actId="20577"/>
        <pc:sldMkLst>
          <pc:docMk/>
          <pc:sldMk cId="3318663264" sldId="2573"/>
        </pc:sldMkLst>
        <pc:spChg chg="mod">
          <ac:chgData name="Dennis C. Klatt" userId="84f6cfb8-9ca9-47cc-bfac-687d5e48b961" providerId="ADAL" clId="{1D9002FA-2341-41B3-B0B1-A23F0901B719}" dt="2026-01-14T16:36:53.465" v="148" actId="114"/>
          <ac:spMkLst>
            <pc:docMk/>
            <pc:sldMk cId="3318663264" sldId="2573"/>
            <ac:spMk id="2" creationId="{F8993036-DAE2-F94E-206C-897BC79D3CAD}"/>
          </ac:spMkLst>
        </pc:spChg>
        <pc:spChg chg="mod">
          <ac:chgData name="Dennis C. Klatt" userId="84f6cfb8-9ca9-47cc-bfac-687d5e48b961" providerId="ADAL" clId="{1D9002FA-2341-41B3-B0B1-A23F0901B719}" dt="2026-01-16T16:05:24.069" v="1583" actId="20577"/>
          <ac:spMkLst>
            <pc:docMk/>
            <pc:sldMk cId="3318663264" sldId="2573"/>
            <ac:spMk id="3" creationId="{142A40A6-82CB-F763-76E8-B388CD1567C6}"/>
          </ac:spMkLst>
        </pc:spChg>
        <pc:picChg chg="add mod ord">
          <ac:chgData name="Dennis C. Klatt" userId="84f6cfb8-9ca9-47cc-bfac-687d5e48b961" providerId="ADAL" clId="{1D9002FA-2341-41B3-B0B1-A23F0901B719}" dt="2026-01-14T17:12:01.027" v="579" actId="22"/>
          <ac:picMkLst>
            <pc:docMk/>
            <pc:sldMk cId="3318663264" sldId="2573"/>
            <ac:picMk id="14" creationId="{AE4C46E2-DB03-15C9-8621-FD619DF787F1}"/>
          </ac:picMkLst>
        </pc:picChg>
      </pc:sldChg>
      <pc:sldChg chg="addSp delSp modSp add mod">
        <pc:chgData name="Dennis C. Klatt" userId="84f6cfb8-9ca9-47cc-bfac-687d5e48b961" providerId="ADAL" clId="{1D9002FA-2341-41B3-B0B1-A23F0901B719}" dt="2026-01-16T16:06:02.050" v="1600" actId="20577"/>
        <pc:sldMkLst>
          <pc:docMk/>
          <pc:sldMk cId="2696431369" sldId="2574"/>
        </pc:sldMkLst>
        <pc:spChg chg="mod">
          <ac:chgData name="Dennis C. Klatt" userId="84f6cfb8-9ca9-47cc-bfac-687d5e48b961" providerId="ADAL" clId="{1D9002FA-2341-41B3-B0B1-A23F0901B719}" dt="2026-01-14T17:16:56.739" v="659" actId="20577"/>
          <ac:spMkLst>
            <pc:docMk/>
            <pc:sldMk cId="2696431369" sldId="2574"/>
            <ac:spMk id="2" creationId="{AD4B193A-005F-8138-4B0A-1A28690F19A0}"/>
          </ac:spMkLst>
        </pc:spChg>
        <pc:spChg chg="mod">
          <ac:chgData name="Dennis C. Klatt" userId="84f6cfb8-9ca9-47cc-bfac-687d5e48b961" providerId="ADAL" clId="{1D9002FA-2341-41B3-B0B1-A23F0901B719}" dt="2026-01-16T16:06:02.050" v="1600" actId="20577"/>
          <ac:spMkLst>
            <pc:docMk/>
            <pc:sldMk cId="2696431369" sldId="2574"/>
            <ac:spMk id="3" creationId="{5D53A2D0-92F8-A803-2643-828389A53FA1}"/>
          </ac:spMkLst>
        </pc:spChg>
        <pc:picChg chg="add mod">
          <ac:chgData name="Dennis C. Klatt" userId="84f6cfb8-9ca9-47cc-bfac-687d5e48b961" providerId="ADAL" clId="{1D9002FA-2341-41B3-B0B1-A23F0901B719}" dt="2026-01-14T17:36:45.223" v="1311"/>
          <ac:picMkLst>
            <pc:docMk/>
            <pc:sldMk cId="2696431369" sldId="2574"/>
            <ac:picMk id="6" creationId="{90A698E3-B05C-C75B-8E35-9FF59D29E6DA}"/>
          </ac:picMkLst>
        </pc:picChg>
      </pc:sldChg>
      <pc:sldChg chg="addSp modSp new mod">
        <pc:chgData name="Dennis C. Klatt" userId="84f6cfb8-9ca9-47cc-bfac-687d5e48b961" providerId="ADAL" clId="{1D9002FA-2341-41B3-B0B1-A23F0901B719}" dt="2026-01-16T15:25:12.191" v="1550" actId="14100"/>
        <pc:sldMkLst>
          <pc:docMk/>
          <pc:sldMk cId="1803086015" sldId="2575"/>
        </pc:sldMkLst>
        <pc:picChg chg="add mod">
          <ac:chgData name="Dennis C. Klatt" userId="84f6cfb8-9ca9-47cc-bfac-687d5e48b961" providerId="ADAL" clId="{1D9002FA-2341-41B3-B0B1-A23F0901B719}" dt="2026-01-16T15:25:12.191" v="1550" actId="14100"/>
          <ac:picMkLst>
            <pc:docMk/>
            <pc:sldMk cId="1803086015" sldId="2575"/>
            <ac:picMk id="2" creationId="{0ACB54CF-588D-2171-4ECC-B071F340DE71}"/>
          </ac:picMkLst>
        </pc:picChg>
      </pc:sldChg>
      <pc:sldChg chg="addSp delSp modSp new mod">
        <pc:chgData name="Dennis C. Klatt" userId="84f6cfb8-9ca9-47cc-bfac-687d5e48b961" providerId="ADAL" clId="{1D9002FA-2341-41B3-B0B1-A23F0901B719}" dt="2026-01-20T03:18:49.800" v="1606" actId="14100"/>
        <pc:sldMkLst>
          <pc:docMk/>
          <pc:sldMk cId="1783506226" sldId="2576"/>
        </pc:sldMkLst>
        <pc:spChg chg="del">
          <ac:chgData name="Dennis C. Klatt" userId="84f6cfb8-9ca9-47cc-bfac-687d5e48b961" providerId="ADAL" clId="{1D9002FA-2341-41B3-B0B1-A23F0901B719}" dt="2026-01-20T03:17:42.526" v="1602" actId="478"/>
          <ac:spMkLst>
            <pc:docMk/>
            <pc:sldMk cId="1783506226" sldId="2576"/>
            <ac:spMk id="2" creationId="{27C01A94-E8DA-766F-DAF0-6293034D15F7}"/>
          </ac:spMkLst>
        </pc:spChg>
        <pc:spChg chg="del">
          <ac:chgData name="Dennis C. Klatt" userId="84f6cfb8-9ca9-47cc-bfac-687d5e48b961" providerId="ADAL" clId="{1D9002FA-2341-41B3-B0B1-A23F0901B719}" dt="2026-01-20T03:17:45.131" v="1603" actId="478"/>
          <ac:spMkLst>
            <pc:docMk/>
            <pc:sldMk cId="1783506226" sldId="2576"/>
            <ac:spMk id="3" creationId="{340E40A6-D107-B557-997F-7EB4A94F2127}"/>
          </ac:spMkLst>
        </pc:spChg>
        <pc:picChg chg="add mod">
          <ac:chgData name="Dennis C. Klatt" userId="84f6cfb8-9ca9-47cc-bfac-687d5e48b961" providerId="ADAL" clId="{1D9002FA-2341-41B3-B0B1-A23F0901B719}" dt="2026-01-20T03:18:49.800" v="1606" actId="14100"/>
          <ac:picMkLst>
            <pc:docMk/>
            <pc:sldMk cId="1783506226" sldId="2576"/>
            <ac:picMk id="5" creationId="{41C7FBE7-6603-A1F7-5971-73556143C5DB}"/>
          </ac:picMkLst>
        </pc:picChg>
      </pc:sldChg>
      <pc:sldChg chg="modSp add mod">
        <pc:chgData name="Dennis C. Klatt" userId="84f6cfb8-9ca9-47cc-bfac-687d5e48b961" providerId="ADAL" clId="{1D9002FA-2341-41B3-B0B1-A23F0901B719}" dt="2026-01-20T03:22:19.367" v="1673" actId="20577"/>
        <pc:sldMkLst>
          <pc:docMk/>
          <pc:sldMk cId="2560595157" sldId="2577"/>
        </pc:sldMkLst>
        <pc:spChg chg="mod">
          <ac:chgData name="Dennis C. Klatt" userId="84f6cfb8-9ca9-47cc-bfac-687d5e48b961" providerId="ADAL" clId="{1D9002FA-2341-41B3-B0B1-A23F0901B719}" dt="2026-01-20T03:22:19.367" v="1673" actId="20577"/>
          <ac:spMkLst>
            <pc:docMk/>
            <pc:sldMk cId="2560595157" sldId="2577"/>
            <ac:spMk id="19" creationId="{DA4F8E4D-F289-8A42-6CF8-16C7F62FBBD5}"/>
          </ac:spMkLst>
        </pc:spChg>
      </pc:sldChg>
      <pc:sldChg chg="addSp delSp modSp add mod">
        <pc:chgData name="Dennis C. Klatt" userId="84f6cfb8-9ca9-47cc-bfac-687d5e48b961" providerId="ADAL" clId="{1D9002FA-2341-41B3-B0B1-A23F0901B719}" dt="2026-01-20T03:25:57.597" v="1678" actId="14100"/>
        <pc:sldMkLst>
          <pc:docMk/>
          <pc:sldMk cId="2324303446" sldId="2578"/>
        </pc:sldMkLst>
        <pc:picChg chg="add mod">
          <ac:chgData name="Dennis C. Klatt" userId="84f6cfb8-9ca9-47cc-bfac-687d5e48b961" providerId="ADAL" clId="{1D9002FA-2341-41B3-B0B1-A23F0901B719}" dt="2026-01-20T03:25:57.597" v="1678" actId="14100"/>
          <ac:picMkLst>
            <pc:docMk/>
            <pc:sldMk cId="2324303446" sldId="2578"/>
            <ac:picMk id="3" creationId="{76749D6A-1AD6-A644-5DDB-F02082358895}"/>
          </ac:picMkLst>
        </pc:picChg>
        <pc:picChg chg="del">
          <ac:chgData name="Dennis C. Klatt" userId="84f6cfb8-9ca9-47cc-bfac-687d5e48b961" providerId="ADAL" clId="{1D9002FA-2341-41B3-B0B1-A23F0901B719}" dt="2026-01-20T03:25:50.083" v="1675" actId="478"/>
          <ac:picMkLst>
            <pc:docMk/>
            <pc:sldMk cId="2324303446" sldId="2578"/>
            <ac:picMk id="5" creationId="{4B9F8ECA-75D4-1220-9E22-7B775EF8EE6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8138D9-25CC-4F8A-A7A9-9EF735D21F82}" type="datetimeFigureOut">
              <a:t>1/19/2026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B23CDE-8E7A-496B-BEC9-012CD4AF25DF}" type="slidenum">
              <a:t>‹#›</a:t>
            </a:fld>
            <a:endParaRPr lang="en-US"/>
          </a:p>
        </p:txBody>
      </p:sp>
    </p:spTree>
    <p:extLst>
      <p:ext uri="{BB962C8B-B14F-4D97-AF65-F5344CB8AC3E}">
        <p14:creationId xmlns:p14="http://schemas.microsoft.com/office/powerpoint/2010/main" val="4087339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https://redeemercitytocity.com/articles-stories/leadership-and-church-size-dynamics-how-strategy-changes-with-growth
Keller’s Size Categories
</a:t>
            </a:r>
          </a:p>
        </p:txBody>
      </p:sp>
      <p:sp>
        <p:nvSpPr>
          <p:cNvPr id="4" name="Slide Number Placeholder 3"/>
          <p:cNvSpPr>
            <a:spLocks noGrp="1"/>
          </p:cNvSpPr>
          <p:nvPr>
            <p:ph type="sldNum" sz="quarter" idx="5"/>
          </p:nvPr>
        </p:nvSpPr>
        <p:spPr/>
        <p:txBody>
          <a:bodyPr/>
          <a:lstStyle/>
          <a:p>
            <a:fld id="{605C6DFF-FAC1-492A-B40B-BD50DACF89EF}" type="slidenum">
              <a:t>1</a:t>
            </a:fld>
            <a:endParaRPr lang="en-US"/>
          </a:p>
        </p:txBody>
      </p:sp>
    </p:spTree>
    <p:extLst>
      <p:ext uri="{BB962C8B-B14F-4D97-AF65-F5344CB8AC3E}">
        <p14:creationId xmlns:p14="http://schemas.microsoft.com/office/powerpoint/2010/main" val="4028412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https://redeemercitytocity.com/articles-stories/leadership-and-church-size-dynamics-how-strategy-changes-with-growth,https://storage2.snappages.site/GFJPTG/assets/files/Book-Summary-One-Size-Doesn’t-Fit-All--55.pdf
The insights from Tim Keller and Gary McIntosh converge on a central principle: church size profoundly shapes its culture, leadership requirements, and strategic priorities. Leaders must recognize that growth is not merely additive but transformative, demanding shifts in organizational structure, pastoral roles, and congregational expectations. Key takeaways include: (1) Embrace the concept of size culture and educate members about its implications; (2) Avoid imposing practices suited for one size onto another, as this creates dysfunction; (3) Develop adaptive leadership skills that evolve with size transitions; (4) Implement systems that balance scalability with relational connectivity, such as small groups in large churches; and (5) Plan strategically for growth, considering staffing, governance, and program development. Both authors affirm that no size is inherently superior; each offers distinct opportunities for ministry and challenges to overcome. By applying these principles, churches can navigate growth with wisdom and intentionality, fostering environments where spiritual formation, community engagement, and mission flourish. Leaders who understand and respect size dynamics position their congregations for sustainable health and impact, ensuring that strategy aligns with context and vision.
</a:t>
            </a:r>
          </a:p>
        </p:txBody>
      </p:sp>
      <p:sp>
        <p:nvSpPr>
          <p:cNvPr id="4" name="Slide Number Placeholder 3"/>
          <p:cNvSpPr>
            <a:spLocks noGrp="1"/>
          </p:cNvSpPr>
          <p:nvPr>
            <p:ph type="sldNum" sz="quarter" idx="5"/>
          </p:nvPr>
        </p:nvSpPr>
        <p:spPr/>
        <p:txBody>
          <a:bodyPr/>
          <a:lstStyle/>
          <a:p>
            <a:fld id="{605C6DFF-FAC1-492A-B40B-BD50DACF89EF}" type="slidenum">
              <a:t>15</a:t>
            </a:fld>
            <a:endParaRPr lang="en-US"/>
          </a:p>
        </p:txBody>
      </p:sp>
    </p:spTree>
    <p:extLst>
      <p:ext uri="{BB962C8B-B14F-4D97-AF65-F5344CB8AC3E}">
        <p14:creationId xmlns:p14="http://schemas.microsoft.com/office/powerpoint/2010/main" val="1660739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B7E21-7CB9-3FB8-2AE5-6C14684B1E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29643F-3C78-F49B-5F06-B0A70FDF34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8DC5D7-9674-A45D-40B1-7AF8061C698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8B0A122-1A5F-5DE7-6B26-879478213B11}"/>
              </a:ext>
            </a:extLst>
          </p:cNvPr>
          <p:cNvSpPr>
            <a:spLocks noGrp="1"/>
          </p:cNvSpPr>
          <p:nvPr>
            <p:ph type="sldNum" sz="quarter" idx="5"/>
          </p:nvPr>
        </p:nvSpPr>
        <p:spPr/>
        <p:txBody>
          <a:bodyPr/>
          <a:lstStyle/>
          <a:p>
            <a:fld id="{B63359F2-43EF-4812-9DC0-98C0B1A40681}" type="slidenum">
              <a:rPr lang="en-US" smtClean="0"/>
              <a:t>16</a:t>
            </a:fld>
            <a:endParaRPr lang="en-US" dirty="0"/>
          </a:p>
        </p:txBody>
      </p:sp>
      <p:sp>
        <p:nvSpPr>
          <p:cNvPr id="5" name="Header Placeholder 4">
            <a:extLst>
              <a:ext uri="{FF2B5EF4-FFF2-40B4-BE49-F238E27FC236}">
                <a16:creationId xmlns:a16="http://schemas.microsoft.com/office/drawing/2014/main" id="{612B6F44-AF3F-5419-AB85-80891F5E707B}"/>
              </a:ext>
            </a:extLst>
          </p:cNvPr>
          <p:cNvSpPr>
            <a:spLocks noGrp="1"/>
          </p:cNvSpPr>
          <p:nvPr>
            <p:ph type="hdr" sz="quarter"/>
          </p:nvPr>
        </p:nvSpPr>
        <p:spPr/>
        <p:txBody>
          <a:bodyPr/>
          <a:lstStyle/>
          <a:p>
            <a:r>
              <a:rPr lang="en-US"/>
              <a:t>MN District Workshop:                             Presenter Pastor Dennis Klatt</a:t>
            </a:r>
            <a:endParaRPr lang="en-US" dirty="0"/>
          </a:p>
        </p:txBody>
      </p:sp>
      <p:sp>
        <p:nvSpPr>
          <p:cNvPr id="6" name="Date Placeholder 5">
            <a:extLst>
              <a:ext uri="{FF2B5EF4-FFF2-40B4-BE49-F238E27FC236}">
                <a16:creationId xmlns:a16="http://schemas.microsoft.com/office/drawing/2014/main" id="{B3F3DBC0-DE0C-BB7D-253B-0CFA14668107}"/>
              </a:ext>
            </a:extLst>
          </p:cNvPr>
          <p:cNvSpPr>
            <a:spLocks noGrp="1"/>
          </p:cNvSpPr>
          <p:nvPr>
            <p:ph type="dt" idx="1"/>
          </p:nvPr>
        </p:nvSpPr>
        <p:spPr/>
        <p:txBody>
          <a:bodyPr/>
          <a:lstStyle/>
          <a:p>
            <a:r>
              <a:rPr lang="en-US"/>
              <a:t>3/15/2025</a:t>
            </a:r>
            <a:endParaRPr lang="en-US" dirty="0"/>
          </a:p>
        </p:txBody>
      </p:sp>
    </p:spTree>
    <p:extLst>
      <p:ext uri="{BB962C8B-B14F-4D97-AF65-F5344CB8AC3E}">
        <p14:creationId xmlns:p14="http://schemas.microsoft.com/office/powerpoint/2010/main" val="1509963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074B0-CB6B-C4AC-0D7E-09D55B63B8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C49E6C-B4AC-1722-54FB-2CC2A23623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05CD7C-1339-9BAF-7635-9E4F4F4E0EF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A1C9F90-E995-42F8-79A1-C598C97EF75F}"/>
              </a:ext>
            </a:extLst>
          </p:cNvPr>
          <p:cNvSpPr>
            <a:spLocks noGrp="1"/>
          </p:cNvSpPr>
          <p:nvPr>
            <p:ph type="sldNum" sz="quarter" idx="5"/>
          </p:nvPr>
        </p:nvSpPr>
        <p:spPr/>
        <p:txBody>
          <a:bodyPr/>
          <a:lstStyle/>
          <a:p>
            <a:fld id="{B63359F2-43EF-4812-9DC0-98C0B1A40681}" type="slidenum">
              <a:rPr lang="en-US" smtClean="0"/>
              <a:t>17</a:t>
            </a:fld>
            <a:endParaRPr lang="en-US" dirty="0"/>
          </a:p>
        </p:txBody>
      </p:sp>
      <p:sp>
        <p:nvSpPr>
          <p:cNvPr id="5" name="Header Placeholder 4">
            <a:extLst>
              <a:ext uri="{FF2B5EF4-FFF2-40B4-BE49-F238E27FC236}">
                <a16:creationId xmlns:a16="http://schemas.microsoft.com/office/drawing/2014/main" id="{F161B36F-3C54-36D5-0DAF-A542C632A5B1}"/>
              </a:ext>
            </a:extLst>
          </p:cNvPr>
          <p:cNvSpPr>
            <a:spLocks noGrp="1"/>
          </p:cNvSpPr>
          <p:nvPr>
            <p:ph type="hdr" sz="quarter"/>
          </p:nvPr>
        </p:nvSpPr>
        <p:spPr/>
        <p:txBody>
          <a:bodyPr/>
          <a:lstStyle/>
          <a:p>
            <a:r>
              <a:rPr lang="en-US"/>
              <a:t>MN District Workshop:                             Presenter Pastor Dennis Klatt</a:t>
            </a:r>
            <a:endParaRPr lang="en-US" dirty="0"/>
          </a:p>
        </p:txBody>
      </p:sp>
      <p:sp>
        <p:nvSpPr>
          <p:cNvPr id="6" name="Date Placeholder 5">
            <a:extLst>
              <a:ext uri="{FF2B5EF4-FFF2-40B4-BE49-F238E27FC236}">
                <a16:creationId xmlns:a16="http://schemas.microsoft.com/office/drawing/2014/main" id="{E1B0FCD1-21E1-E071-C49C-4622EA1545A3}"/>
              </a:ext>
            </a:extLst>
          </p:cNvPr>
          <p:cNvSpPr>
            <a:spLocks noGrp="1"/>
          </p:cNvSpPr>
          <p:nvPr>
            <p:ph type="dt" idx="1"/>
          </p:nvPr>
        </p:nvSpPr>
        <p:spPr/>
        <p:txBody>
          <a:bodyPr/>
          <a:lstStyle/>
          <a:p>
            <a:r>
              <a:rPr lang="en-US"/>
              <a:t>3/15/2025</a:t>
            </a:r>
            <a:endParaRPr lang="en-US" dirty="0"/>
          </a:p>
        </p:txBody>
      </p:sp>
    </p:spTree>
    <p:extLst>
      <p:ext uri="{BB962C8B-B14F-4D97-AF65-F5344CB8AC3E}">
        <p14:creationId xmlns:p14="http://schemas.microsoft.com/office/powerpoint/2010/main" val="2002704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718B8-BEB9-FDAF-B03D-69619B35BB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2BF61F-363B-5FE5-FA22-04E06512B2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33AB81-2224-864D-F04E-98B1FE21E3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B7F1920-B231-F33E-0354-692A56BAAD7D}"/>
              </a:ext>
            </a:extLst>
          </p:cNvPr>
          <p:cNvSpPr>
            <a:spLocks noGrp="1"/>
          </p:cNvSpPr>
          <p:nvPr>
            <p:ph type="sldNum" sz="quarter" idx="5"/>
          </p:nvPr>
        </p:nvSpPr>
        <p:spPr/>
        <p:txBody>
          <a:bodyPr/>
          <a:lstStyle/>
          <a:p>
            <a:fld id="{B63359F2-43EF-4812-9DC0-98C0B1A40681}" type="slidenum">
              <a:rPr lang="en-US" smtClean="0"/>
              <a:t>18</a:t>
            </a:fld>
            <a:endParaRPr lang="en-US" dirty="0"/>
          </a:p>
        </p:txBody>
      </p:sp>
      <p:sp>
        <p:nvSpPr>
          <p:cNvPr id="5" name="Header Placeholder 4">
            <a:extLst>
              <a:ext uri="{FF2B5EF4-FFF2-40B4-BE49-F238E27FC236}">
                <a16:creationId xmlns:a16="http://schemas.microsoft.com/office/drawing/2014/main" id="{37EFE489-373F-0CA6-F517-DC866A2A77B9}"/>
              </a:ext>
            </a:extLst>
          </p:cNvPr>
          <p:cNvSpPr>
            <a:spLocks noGrp="1"/>
          </p:cNvSpPr>
          <p:nvPr>
            <p:ph type="hdr" sz="quarter"/>
          </p:nvPr>
        </p:nvSpPr>
        <p:spPr/>
        <p:txBody>
          <a:bodyPr/>
          <a:lstStyle/>
          <a:p>
            <a:r>
              <a:rPr lang="en-US"/>
              <a:t>MN District Workshop:                             Presenter Pastor Dennis Klatt</a:t>
            </a:r>
            <a:endParaRPr lang="en-US" dirty="0"/>
          </a:p>
        </p:txBody>
      </p:sp>
      <p:sp>
        <p:nvSpPr>
          <p:cNvPr id="6" name="Date Placeholder 5">
            <a:extLst>
              <a:ext uri="{FF2B5EF4-FFF2-40B4-BE49-F238E27FC236}">
                <a16:creationId xmlns:a16="http://schemas.microsoft.com/office/drawing/2014/main" id="{1A9520BF-63E5-4873-ABF0-08D1F0B9FBF0}"/>
              </a:ext>
            </a:extLst>
          </p:cNvPr>
          <p:cNvSpPr>
            <a:spLocks noGrp="1"/>
          </p:cNvSpPr>
          <p:nvPr>
            <p:ph type="dt" idx="1"/>
          </p:nvPr>
        </p:nvSpPr>
        <p:spPr/>
        <p:txBody>
          <a:bodyPr/>
          <a:lstStyle/>
          <a:p>
            <a:r>
              <a:rPr lang="en-US"/>
              <a:t>3/15/2025</a:t>
            </a:r>
            <a:endParaRPr lang="en-US" dirty="0"/>
          </a:p>
        </p:txBody>
      </p:sp>
    </p:spTree>
    <p:extLst>
      <p:ext uri="{BB962C8B-B14F-4D97-AF65-F5344CB8AC3E}">
        <p14:creationId xmlns:p14="http://schemas.microsoft.com/office/powerpoint/2010/main" val="11035388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9DA9C-4612-C267-0D19-62CA8B2748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6BF853-31F9-2E15-B05D-4B616C5157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7E46CB-00A7-03BC-3EC9-62F6B08A20CF}"/>
              </a:ext>
            </a:extLst>
          </p:cNvPr>
          <p:cNvSpPr>
            <a:spLocks noGrp="1"/>
          </p:cNvSpPr>
          <p:nvPr>
            <p:ph type="body" idx="1"/>
          </p:nvPr>
        </p:nvSpPr>
        <p:spPr/>
        <p:txBody>
          <a:bodyPr/>
          <a:lstStyle/>
          <a:p>
            <a:r>
              <a:rPr lang="en-US" dirty="0"/>
              <a:t>Dark orange boxes indicate oversight groups.</a:t>
            </a:r>
          </a:p>
        </p:txBody>
      </p:sp>
      <p:sp>
        <p:nvSpPr>
          <p:cNvPr id="4" name="Slide Number Placeholder 3">
            <a:extLst>
              <a:ext uri="{FF2B5EF4-FFF2-40B4-BE49-F238E27FC236}">
                <a16:creationId xmlns:a16="http://schemas.microsoft.com/office/drawing/2014/main" id="{8A82B997-027F-DDB4-F598-95A4DE40597E}"/>
              </a:ext>
            </a:extLst>
          </p:cNvPr>
          <p:cNvSpPr>
            <a:spLocks noGrp="1"/>
          </p:cNvSpPr>
          <p:nvPr>
            <p:ph type="sldNum" sz="quarter" idx="5"/>
          </p:nvPr>
        </p:nvSpPr>
        <p:spPr/>
        <p:txBody>
          <a:bodyPr/>
          <a:lstStyle/>
          <a:p>
            <a:fld id="{B63359F2-43EF-4812-9DC0-98C0B1A40681}" type="slidenum">
              <a:rPr lang="en-US" smtClean="0"/>
              <a:t>19</a:t>
            </a:fld>
            <a:endParaRPr lang="en-US" dirty="0"/>
          </a:p>
        </p:txBody>
      </p:sp>
      <p:sp>
        <p:nvSpPr>
          <p:cNvPr id="5" name="Header Placeholder 4">
            <a:extLst>
              <a:ext uri="{FF2B5EF4-FFF2-40B4-BE49-F238E27FC236}">
                <a16:creationId xmlns:a16="http://schemas.microsoft.com/office/drawing/2014/main" id="{B085CCF1-4C0D-FAF2-8477-06F8FA4BFDC9}"/>
              </a:ext>
            </a:extLst>
          </p:cNvPr>
          <p:cNvSpPr>
            <a:spLocks noGrp="1"/>
          </p:cNvSpPr>
          <p:nvPr>
            <p:ph type="hdr" sz="quarter"/>
          </p:nvPr>
        </p:nvSpPr>
        <p:spPr/>
        <p:txBody>
          <a:bodyPr/>
          <a:lstStyle/>
          <a:p>
            <a:r>
              <a:rPr lang="en-US"/>
              <a:t>MN District Workshop:                             Presenter Pastor Dennis Klatt</a:t>
            </a:r>
            <a:endParaRPr lang="en-US" dirty="0"/>
          </a:p>
        </p:txBody>
      </p:sp>
      <p:sp>
        <p:nvSpPr>
          <p:cNvPr id="6" name="Date Placeholder 5">
            <a:extLst>
              <a:ext uri="{FF2B5EF4-FFF2-40B4-BE49-F238E27FC236}">
                <a16:creationId xmlns:a16="http://schemas.microsoft.com/office/drawing/2014/main" id="{DA52D942-029C-DB37-D720-AD5116585D61}"/>
              </a:ext>
            </a:extLst>
          </p:cNvPr>
          <p:cNvSpPr>
            <a:spLocks noGrp="1"/>
          </p:cNvSpPr>
          <p:nvPr>
            <p:ph type="dt" idx="1"/>
          </p:nvPr>
        </p:nvSpPr>
        <p:spPr/>
        <p:txBody>
          <a:bodyPr/>
          <a:lstStyle/>
          <a:p>
            <a:r>
              <a:rPr lang="en-US"/>
              <a:t>3/15/2025</a:t>
            </a:r>
            <a:endParaRPr lang="en-US" dirty="0"/>
          </a:p>
        </p:txBody>
      </p:sp>
    </p:spTree>
    <p:extLst>
      <p:ext uri="{BB962C8B-B14F-4D97-AF65-F5344CB8AC3E}">
        <p14:creationId xmlns:p14="http://schemas.microsoft.com/office/powerpoint/2010/main" val="1357234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53E91-AA06-3BBA-5F70-765ACF3BF4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2F855A-69D3-3275-857B-89EF72BE97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402836-0EE9-C8A7-36DB-1D2E5E220A30}"/>
              </a:ext>
            </a:extLst>
          </p:cNvPr>
          <p:cNvSpPr>
            <a:spLocks noGrp="1"/>
          </p:cNvSpPr>
          <p:nvPr>
            <p:ph type="body" idx="1"/>
          </p:nvPr>
        </p:nvSpPr>
        <p:spPr/>
        <p:txBody>
          <a:bodyPr/>
          <a:lstStyle/>
          <a:p>
            <a:r>
              <a:rPr lang="en-US"/>
              <a:t>
---
This slide references information from the following file: https://redeemercitytocity.com/articles-stories/leadership-and-church-size-dynamics-how-strategy-changes-with-growth,https://storage2.snappages.site/GFJPTG/assets/files/Book-Summary-One-Size-Doesn’t-Fit-All--55.pdf
Principles for Healthy Growth
</a:t>
            </a:r>
          </a:p>
        </p:txBody>
      </p:sp>
      <p:sp>
        <p:nvSpPr>
          <p:cNvPr id="4" name="Slide Number Placeholder 3">
            <a:extLst>
              <a:ext uri="{FF2B5EF4-FFF2-40B4-BE49-F238E27FC236}">
                <a16:creationId xmlns:a16="http://schemas.microsoft.com/office/drawing/2014/main" id="{BACB809A-3AB5-60D8-ADEF-B536E92F24C7}"/>
              </a:ext>
            </a:extLst>
          </p:cNvPr>
          <p:cNvSpPr>
            <a:spLocks noGrp="1"/>
          </p:cNvSpPr>
          <p:nvPr>
            <p:ph type="sldNum" sz="quarter" idx="5"/>
          </p:nvPr>
        </p:nvSpPr>
        <p:spPr/>
        <p:txBody>
          <a:bodyPr/>
          <a:lstStyle/>
          <a:p>
            <a:fld id="{605C6DFF-FAC1-492A-B40B-BD50DACF89EF}" type="slidenum">
              <a:t>20</a:t>
            </a:fld>
            <a:endParaRPr lang="en-US"/>
          </a:p>
        </p:txBody>
      </p:sp>
    </p:spTree>
    <p:extLst>
      <p:ext uri="{BB962C8B-B14F-4D97-AF65-F5344CB8AC3E}">
        <p14:creationId xmlns:p14="http://schemas.microsoft.com/office/powerpoint/2010/main" val="3315434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https://redeemercitytocity.com/articles-stories/leadership-and-church-size-dynamics-how-strategy-changes-with-growth,https://reformedperspectives.org/articles/tim_keller/tim_keller.Leadership.html
Impact of Size on Church Functionality
</a:t>
            </a:r>
          </a:p>
        </p:txBody>
      </p:sp>
      <p:sp>
        <p:nvSpPr>
          <p:cNvPr id="4" name="Slide Number Placeholder 3"/>
          <p:cNvSpPr>
            <a:spLocks noGrp="1"/>
          </p:cNvSpPr>
          <p:nvPr>
            <p:ph type="sldNum" sz="quarter" idx="5"/>
          </p:nvPr>
        </p:nvSpPr>
        <p:spPr/>
        <p:txBody>
          <a:bodyPr/>
          <a:lstStyle/>
          <a:p>
            <a:fld id="{605C6DFF-FAC1-492A-B40B-BD50DACF89EF}" type="slidenum">
              <a:t>6</a:t>
            </a:fld>
            <a:endParaRPr lang="en-US"/>
          </a:p>
        </p:txBody>
      </p:sp>
    </p:spTree>
    <p:extLst>
      <p:ext uri="{BB962C8B-B14F-4D97-AF65-F5344CB8AC3E}">
        <p14:creationId xmlns:p14="http://schemas.microsoft.com/office/powerpoint/2010/main" val="3284067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https://redeemercitytocity.com/articles-stories/leadership-and-church-size-dynamics-how-strategy-changes-with-growth,https://reformedperspectives.org/articles/tim_keller/tim_keller.Leadership.html
Church size significantly influences its culture, decision-making processes, and leadership requirements. Tim Keller emphasizes that size is not merely a numerical difference but a qualitative shift in how a church operates. For instance, a congregation of 100 functions vastly differently from one of 1,000, often more so than denominational differences. Smaller churches typically exhibit close-knit relationships, informal communication, and direct pastoral care, while larger churches necessitate structured systems, delegation, and specialized staff roles. Keller introduces the concept of 'size culture,' which shapes expectations and behaviors within the congregation. Members accustomed to small church dynamics may struggle when their church grows, expecting personal access to the pastor or informal governance, which becomes impractical in larger settings. This misunderstanding often leads to leadership challenges and dissatisfaction. Recognizing these dynamics is crucial for pastors and leaders to adapt strategies that align with their church’s size. Larger churches, for example, require robust administrative frameworks, multiple ministries, and clear communication channels to maintain cohesion. Conversely, smaller churches thrive on relational intimacy and flexibility. Both Keller and McIntosh argue that there is no ideal size; each category offers unique opportunities and challenges. Leaders must avoid imposing practices suited for one size onto another, as doing so can hinder growth and create organizational dysfunction. Understanding these principles enables churches to embrace their current size culture while preparing for transitions, ensuring effective ministry and healthy congregational life.
</a:t>
            </a:r>
          </a:p>
        </p:txBody>
      </p:sp>
      <p:sp>
        <p:nvSpPr>
          <p:cNvPr id="4" name="Slide Number Placeholder 3"/>
          <p:cNvSpPr>
            <a:spLocks noGrp="1"/>
          </p:cNvSpPr>
          <p:nvPr>
            <p:ph type="sldNum" sz="quarter" idx="5"/>
          </p:nvPr>
        </p:nvSpPr>
        <p:spPr/>
        <p:txBody>
          <a:bodyPr/>
          <a:lstStyle/>
          <a:p>
            <a:fld id="{605C6DFF-FAC1-492A-B40B-BD50DACF89EF}" type="slidenum">
              <a:t>7</a:t>
            </a:fld>
            <a:endParaRPr lang="en-US"/>
          </a:p>
        </p:txBody>
      </p:sp>
    </p:spTree>
    <p:extLst>
      <p:ext uri="{BB962C8B-B14F-4D97-AF65-F5344CB8AC3E}">
        <p14:creationId xmlns:p14="http://schemas.microsoft.com/office/powerpoint/2010/main" val="1026164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https://redeemercitytocity.com/articles-stories/leadership-and-church-size-dynamics-how-strategy-changes-with-growth
Tim Keller delineates five primary church size categories: House Churches (up to 40 attendees), Small Churches (40–200), Medium Churches (200–400), Large Churches (400–800), and Very Large Churches (over 800). Each category represents a distinct organizational reality rather than a scaled version of the previous size. House churches prioritize intimacy and direct pastoral involvement, often functioning like extended families. Small churches maintain relational closeness but begin introducing basic structures for ministry coordination. Medium churches experience a shift toward programmatic approaches, requiring administrative oversight and specialized roles. Large churches necessitate formal governance, multiple staff teams, and strategic planning to manage complexity. Very large churches operate almost like small organizations, with extensive programming, professional staff, and sophisticated communication systems. Keller stresses that leadership skills must evolve across these categories; what works in a small church—such as informal decision-making—becomes ineffective in larger contexts. For example, pastoral care in a very large church relies heavily on lay leaders and small groups rather than direct pastoral contact. These distinctions underscore the importance of contextual leadership, where strategies align with size-specific needs. Failure to recognize these differences often results in organizational strain, unmet expectations, and leadership burnout. By understanding these categories, leaders can anticipate challenges and leverage opportunities unique to each size, fostering sustainable growth and congregational health.
</a:t>
            </a:r>
          </a:p>
        </p:txBody>
      </p:sp>
      <p:sp>
        <p:nvSpPr>
          <p:cNvPr id="4" name="Slide Number Placeholder 3"/>
          <p:cNvSpPr>
            <a:spLocks noGrp="1"/>
          </p:cNvSpPr>
          <p:nvPr>
            <p:ph type="sldNum" sz="quarter" idx="5"/>
          </p:nvPr>
        </p:nvSpPr>
        <p:spPr/>
        <p:txBody>
          <a:bodyPr/>
          <a:lstStyle/>
          <a:p>
            <a:fld id="{605C6DFF-FAC1-492A-B40B-BD50DACF89EF}" type="slidenum">
              <a:t>8</a:t>
            </a:fld>
            <a:endParaRPr lang="en-US"/>
          </a:p>
        </p:txBody>
      </p:sp>
    </p:spTree>
    <p:extLst>
      <p:ext uri="{BB962C8B-B14F-4D97-AF65-F5344CB8AC3E}">
        <p14:creationId xmlns:p14="http://schemas.microsoft.com/office/powerpoint/2010/main" val="863646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https://lifeandleadership.com/book-summaries/mcintosh-one-size-doesnt-fit-all/,https://storage2.snappages.site/GFJPTG/assets/files/Book-Summary-One-Size-Doesn’t-Fit-All--55.pdf
Typology of Church Sizes
</a:t>
            </a:r>
          </a:p>
        </p:txBody>
      </p:sp>
      <p:sp>
        <p:nvSpPr>
          <p:cNvPr id="4" name="Slide Number Placeholder 3"/>
          <p:cNvSpPr>
            <a:spLocks noGrp="1"/>
          </p:cNvSpPr>
          <p:nvPr>
            <p:ph type="sldNum" sz="quarter" idx="5"/>
          </p:nvPr>
        </p:nvSpPr>
        <p:spPr/>
        <p:txBody>
          <a:bodyPr/>
          <a:lstStyle/>
          <a:p>
            <a:fld id="{605C6DFF-FAC1-492A-B40B-BD50DACF89EF}" type="slidenum">
              <a:t>10</a:t>
            </a:fld>
            <a:endParaRPr lang="en-US"/>
          </a:p>
        </p:txBody>
      </p:sp>
    </p:spTree>
    <p:extLst>
      <p:ext uri="{BB962C8B-B14F-4D97-AF65-F5344CB8AC3E}">
        <p14:creationId xmlns:p14="http://schemas.microsoft.com/office/powerpoint/2010/main" val="2402137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https://lifeandleadership.com/book-summaries/mcintosh-one-size-doesnt-fit-all/,https://storage2.snappages.site/GFJPTG/assets/files/Book-Summary-One-Size-Doesn’t-Fit-All--55.pdf
Gary McIntosh categorizes churches into three broad size ranges: Small (15–200), Medium (201–400), and Large (401+). His typology explores how orientation, structure, leadership, and decision-making differ across these sizes. Small churches are relationally oriented, functioning as single-cell communities where decisions are often influenced by key families. Pastors in these settings act as caregivers or 'lovers,' focusing on personal relationships and pastoral care. Medium churches adopt a programmatic orientation, introducing stretched-cell structures and committees that share leadership responsibilities. Here, pastors transition into administrative roles, balancing relational duties with organizational oversight. Large churches operate with an organizational orientation, characterized by multiple-cell structures, formal leadership teams, and top-down decision-making. Pastors in these contexts serve as visionary leaders, guiding strategic initiatives and managing complex systems. McIntosh emphasizes that growth strategies must align with these dynamics. For instance, small churches grow through relational evangelism and community engagement, while large churches leverage structured programs and specialized ministries. Attempting to apply large-church strategies in a small-church context—or vice versa—often leads to frustration and stagnation. Understanding these distinctions enables leaders to implement size-appropriate practices, fostering health and growth. McIntosh’s framework serves as a practical guide for pastors navigating transitions, highlighting the need for adaptability and contextual awareness in leadership.
</a:t>
            </a:r>
          </a:p>
        </p:txBody>
      </p:sp>
      <p:sp>
        <p:nvSpPr>
          <p:cNvPr id="4" name="Slide Number Placeholder 3"/>
          <p:cNvSpPr>
            <a:spLocks noGrp="1"/>
          </p:cNvSpPr>
          <p:nvPr>
            <p:ph type="sldNum" sz="quarter" idx="5"/>
          </p:nvPr>
        </p:nvSpPr>
        <p:spPr/>
        <p:txBody>
          <a:bodyPr/>
          <a:lstStyle/>
          <a:p>
            <a:fld id="{605C6DFF-FAC1-492A-B40B-BD50DACF89EF}" type="slidenum">
              <a:t>11</a:t>
            </a:fld>
            <a:endParaRPr lang="en-US"/>
          </a:p>
        </p:txBody>
      </p:sp>
    </p:spTree>
    <p:extLst>
      <p:ext uri="{BB962C8B-B14F-4D97-AF65-F5344CB8AC3E}">
        <p14:creationId xmlns:p14="http://schemas.microsoft.com/office/powerpoint/2010/main" val="878639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https://redeemercitytocity.com/articles-stories/leadership-and-church-size-dynamics-how-strategy-changes-with-growth,https://lifeandleadership.com/book-summaries/mcintosh-one-size-doesnt-fit-all/
Aligning Leadership and Strategy with Size
</a:t>
            </a:r>
          </a:p>
        </p:txBody>
      </p:sp>
      <p:sp>
        <p:nvSpPr>
          <p:cNvPr id="4" name="Slide Number Placeholder 3"/>
          <p:cNvSpPr>
            <a:spLocks noGrp="1"/>
          </p:cNvSpPr>
          <p:nvPr>
            <p:ph type="sldNum" sz="quarter" idx="5"/>
          </p:nvPr>
        </p:nvSpPr>
        <p:spPr/>
        <p:txBody>
          <a:bodyPr/>
          <a:lstStyle/>
          <a:p>
            <a:fld id="{605C6DFF-FAC1-492A-B40B-BD50DACF89EF}" type="slidenum">
              <a:t>12</a:t>
            </a:fld>
            <a:endParaRPr lang="en-US"/>
          </a:p>
        </p:txBody>
      </p:sp>
    </p:spTree>
    <p:extLst>
      <p:ext uri="{BB962C8B-B14F-4D97-AF65-F5344CB8AC3E}">
        <p14:creationId xmlns:p14="http://schemas.microsoft.com/office/powerpoint/2010/main" val="3004868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https://redeemercitytocity.com/articles-stories/leadership-and-church-size-dynamics-how-strategy-changes-with-growth,https://lifeandleadership.com/book-summaries/mcintosh-one-size-doesnt-fit-all/
Both Keller and McIntosh underscore the necessity of adapting leadership styles and strategies to a church’s size. Growth introduces complexity, requiring shifts in governance, communication, and pastoral roles. For example, a pastor moving from a small to a large church must transition from hands-on caregiving to visionary leadership and team management. Resistance often arises when members cling to previous size cultures, expecting practices that no longer fit the current reality. Leaders must proactively educate congregations about these changes, fostering acceptance and collaboration. Strategic adaptation involves implementing systems that support scalability, such as small group networks in large churches to maintain relational connectivity. Additionally, decision-making processes must evolve from informal consensus to structured governance as size increases. McIntosh advocates for intentional planning, including long-range strategies, staff development, and program diversification to sustain growth. Keller warns against romanticizing any size culture as the 'biblical norm,' emphasizing that each size offers unique opportunities for ministry. Successful adaptation requires humility, flexibility, and a commitment to contextual leadership. By embracing these principles, churches can navigate transitions effectively, avoiding common pitfalls such as leadership burnout, organizational confusion, and congregational dissatisfaction. Ultimately, aligning strategy with size dynamics enables churches to fulfill their mission more effectively, fostering spiritual vitality and community impact.
</a:t>
            </a:r>
          </a:p>
        </p:txBody>
      </p:sp>
      <p:sp>
        <p:nvSpPr>
          <p:cNvPr id="4" name="Slide Number Placeholder 3"/>
          <p:cNvSpPr>
            <a:spLocks noGrp="1"/>
          </p:cNvSpPr>
          <p:nvPr>
            <p:ph type="sldNum" sz="quarter" idx="5"/>
          </p:nvPr>
        </p:nvSpPr>
        <p:spPr/>
        <p:txBody>
          <a:bodyPr/>
          <a:lstStyle/>
          <a:p>
            <a:fld id="{605C6DFF-FAC1-492A-B40B-BD50DACF89EF}" type="slidenum">
              <a:t>13</a:t>
            </a:fld>
            <a:endParaRPr lang="en-US"/>
          </a:p>
        </p:txBody>
      </p:sp>
    </p:spTree>
    <p:extLst>
      <p:ext uri="{BB962C8B-B14F-4D97-AF65-F5344CB8AC3E}">
        <p14:creationId xmlns:p14="http://schemas.microsoft.com/office/powerpoint/2010/main" val="3286093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https://redeemercitytocity.com/articles-stories/leadership-and-church-size-dynamics-how-strategy-changes-with-growth,https://storage2.snappages.site/GFJPTG/assets/files/Book-Summary-One-Size-Doesn’t-Fit-All--55.pdf
Principles for Healthy Growth
</a:t>
            </a:r>
          </a:p>
        </p:txBody>
      </p:sp>
      <p:sp>
        <p:nvSpPr>
          <p:cNvPr id="4" name="Slide Number Placeholder 3"/>
          <p:cNvSpPr>
            <a:spLocks noGrp="1"/>
          </p:cNvSpPr>
          <p:nvPr>
            <p:ph type="sldNum" sz="quarter" idx="5"/>
          </p:nvPr>
        </p:nvSpPr>
        <p:spPr/>
        <p:txBody>
          <a:bodyPr/>
          <a:lstStyle/>
          <a:p>
            <a:fld id="{605C6DFF-FAC1-492A-B40B-BD50DACF89EF}" type="slidenum">
              <a:t>14</a:t>
            </a:fld>
            <a:endParaRPr lang="en-US"/>
          </a:p>
        </p:txBody>
      </p:sp>
    </p:spTree>
    <p:extLst>
      <p:ext uri="{BB962C8B-B14F-4D97-AF65-F5344CB8AC3E}">
        <p14:creationId xmlns:p14="http://schemas.microsoft.com/office/powerpoint/2010/main" val="12506565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with Picture">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7FFB9803-9D1D-4898-AAE2-D2FBD12BA93E}"/>
              </a:ext>
              <a:ext uri="{C183D7F6-B498-43B3-948B-1728B52AA6E4}">
                <adec:decorative xmlns:adec="http://schemas.microsoft.com/office/drawing/2017/decorative" val="1"/>
              </a:ext>
            </a:extLst>
          </p:cNvPr>
          <p:cNvSpPr/>
          <p:nvPr/>
        </p:nvSpPr>
        <p:spPr>
          <a:xfrm>
            <a:off x="1" y="0"/>
            <a:ext cx="12191999" cy="4939393"/>
          </a:xfrm>
          <a:prstGeom prst="rect">
            <a:avLst/>
          </a:prstGeom>
          <a:ln>
            <a:noFill/>
          </a:ln>
          <a:effectLst>
            <a:outerShdw blurRad="292100" dist="63500" dir="5400000" sx="96000" sy="96000" algn="t" rotWithShape="0">
              <a:srgbClr val="000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57199" y="5121129"/>
            <a:ext cx="11277604" cy="786384"/>
          </a:xfrm>
        </p:spPr>
        <p:txBody>
          <a:bodyPr vert="horz" lIns="91440" tIns="45720" rIns="91440" bIns="45720" rtlCol="0" anchor="b">
            <a:normAutofit/>
          </a:bodyPr>
          <a:lstStyle>
            <a:lvl1pPr>
              <a:defRPr lang="en-US" sz="3600" dirty="0"/>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57198" y="5915481"/>
            <a:ext cx="11277603" cy="480373"/>
          </a:xfrm>
        </p:spPr>
        <p:txBody>
          <a:bodyPr vert="horz" lIns="91440" tIns="45720" rIns="91440" bIns="45720" rtlCol="0">
            <a:normAutofit/>
          </a:bodyPr>
          <a:lstStyle>
            <a:lvl1pPr marL="0" indent="0">
              <a:buNone/>
              <a:defRPr lang="en-US" sz="1800" dirty="0"/>
            </a:lvl1pPr>
          </a:lstStyle>
          <a:p>
            <a:pPr lvl="0"/>
            <a:r>
              <a:rPr lang="en-US"/>
              <a:t>Click to edit Master subtitle style</a:t>
            </a:r>
            <a:endParaRPr lang="en-US" dirty="0"/>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hasCustomPrompt="1"/>
          </p:nvPr>
        </p:nvSpPr>
        <p:spPr>
          <a:xfrm>
            <a:off x="1" y="0"/>
            <a:ext cx="12191999" cy="4944351"/>
          </a:xfrm>
          <a:blipFill dpi="0" rotWithShape="1">
            <a:blip r:embed="rId2">
              <a:alphaModFix amt="70000"/>
            </a:blip>
            <a:srcRect/>
            <a:stretch>
              <a:fillRect/>
            </a:stretch>
          </a:blipFill>
        </p:spPr>
        <p:txBody>
          <a:bodyPr/>
          <a:lstStyle>
            <a:lvl1pPr marL="0" indent="0">
              <a:buNone/>
              <a:defRPr/>
            </a:lvl1pPr>
          </a:lstStyle>
          <a:p>
            <a:r>
              <a:rPr lang="en-US" dirty="0"/>
              <a:t> </a:t>
            </a:r>
          </a:p>
        </p:txBody>
      </p:sp>
      <p:sp>
        <p:nvSpPr>
          <p:cNvPr id="7" name="Date Placeholder 6">
            <a:extLst>
              <a:ext uri="{FF2B5EF4-FFF2-40B4-BE49-F238E27FC236}">
                <a16:creationId xmlns:a16="http://schemas.microsoft.com/office/drawing/2014/main" id="{1AA6C9C7-A264-237A-7F3C-46E6A7A9646D}"/>
              </a:ext>
            </a:extLst>
          </p:cNvPr>
          <p:cNvSpPr>
            <a:spLocks noGrp="1"/>
          </p:cNvSpPr>
          <p:nvPr>
            <p:ph type="dt" sz="half" idx="14"/>
          </p:nvPr>
        </p:nvSpPr>
        <p:spPr/>
        <p:txBody>
          <a:bodyPr/>
          <a:lstStyle/>
          <a:p>
            <a:fld id="{DC81B6CB-43CE-466F-88A9-8B8F4CFE8975}" type="datetime1">
              <a:rPr lang="en-US" smtClean="0"/>
              <a:t>1/19/2026</a:t>
            </a:fld>
            <a:endParaRPr lang="en-US"/>
          </a:p>
        </p:txBody>
      </p:sp>
      <p:sp>
        <p:nvSpPr>
          <p:cNvPr id="8" name="Footer Placeholder 7">
            <a:extLst>
              <a:ext uri="{FF2B5EF4-FFF2-40B4-BE49-F238E27FC236}">
                <a16:creationId xmlns:a16="http://schemas.microsoft.com/office/drawing/2014/main" id="{1B5B8C48-05E9-5280-3F6A-22F8BCBB477E}"/>
              </a:ext>
            </a:extLst>
          </p:cNvPr>
          <p:cNvSpPr>
            <a:spLocks noGrp="1"/>
          </p:cNvSpPr>
          <p:nvPr>
            <p:ph type="ftr" sz="quarter" idx="15"/>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47BC820F-C031-6832-5CA0-B972903E0D5F}"/>
              </a:ext>
            </a:extLst>
          </p:cNvPr>
          <p:cNvSpPr>
            <a:spLocks noGrp="1"/>
          </p:cNvSpPr>
          <p:nvPr>
            <p:ph type="sldNum" sz="quarter" idx="16"/>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01768525"/>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248D240F-8668-0DFF-3268-B576F3C300A3}"/>
              </a:ext>
              <a:ext uri="{C183D7F6-B498-43B3-948B-1728B52AA6E4}">
                <adec:decorative xmlns:adec="http://schemas.microsoft.com/office/drawing/2017/decorative" val="1"/>
              </a:ext>
            </a:extLst>
          </p:cNvPr>
          <p:cNvSpPr/>
          <p:nvPr/>
        </p:nvSpPr>
        <p:spPr>
          <a:xfrm>
            <a:off x="-1" y="0"/>
            <a:ext cx="12192001" cy="2797024"/>
          </a:xfrm>
          <a:prstGeom prst="rect">
            <a:avLst/>
          </a:prstGeom>
          <a:ln>
            <a:noFill/>
          </a:ln>
          <a:effectLst>
            <a:outerShdw blurRad="266700" dist="25400" dir="5400000" sx="96000" sy="96000" algn="t" rotWithShape="0">
              <a:srgbClr val="000000">
                <a:alpha val="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57199" y="462844"/>
            <a:ext cx="11238090" cy="2147328"/>
          </a:xfrm>
        </p:spPr>
        <p:txBody>
          <a:bodyPr anchor="b">
            <a:normAutofit/>
          </a:bodyPr>
          <a:lstStyle>
            <a:lvl1pPr>
              <a:defRPr sz="8800">
                <a:solidFill>
                  <a:schemeClr val="accent1"/>
                </a:solidFill>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5159022" y="3073016"/>
            <a:ext cx="6536267" cy="3226184"/>
          </a:xfrm>
        </p:spPr>
        <p:txBody>
          <a:bodyPr>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66008813-F68C-4D6B-A0D2-5D7526AA9642}" type="datetime1">
              <a:rPr lang="en-US" smtClean="0"/>
              <a:t>1/19/2026</a:t>
            </a:fld>
            <a:endParaRPr lang="en-US"/>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862925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genda with Picture">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248D240F-8668-0DFF-3268-B576F3C300A3}"/>
              </a:ext>
              <a:ext uri="{C183D7F6-B498-43B3-948B-1728B52AA6E4}">
                <adec:decorative xmlns:adec="http://schemas.microsoft.com/office/drawing/2017/decorative" val="1"/>
              </a:ext>
            </a:extLst>
          </p:cNvPr>
          <p:cNvSpPr/>
          <p:nvPr/>
        </p:nvSpPr>
        <p:spPr>
          <a:xfrm>
            <a:off x="-1" y="1"/>
            <a:ext cx="12192001" cy="2892972"/>
          </a:xfrm>
          <a:prstGeom prst="rect">
            <a:avLst/>
          </a:prstGeom>
          <a:ln>
            <a:noFill/>
          </a:ln>
          <a:effectLst>
            <a:outerShdw blurRad="266700" dist="25400" dir="5400000" sx="96000" sy="96000" algn="t"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57198" y="457200"/>
            <a:ext cx="11232931" cy="2215056"/>
          </a:xfrm>
        </p:spPr>
        <p:txBody>
          <a:bodyPr anchor="b">
            <a:normAutofit/>
          </a:bodyPr>
          <a:lstStyle>
            <a:lvl1pPr>
              <a:defRPr sz="8800">
                <a:solidFill>
                  <a:schemeClr val="accent1"/>
                </a:solidFill>
              </a:defRPr>
            </a:lvl1pPr>
          </a:lstStyle>
          <a:p>
            <a:r>
              <a:rPr lang="en-US"/>
              <a:t>Click to edit Master title style</a:t>
            </a:r>
            <a:endParaRPr lang="en-US" dirty="0"/>
          </a:p>
        </p:txBody>
      </p:sp>
      <p:sp>
        <p:nvSpPr>
          <p:cNvPr id="9" name="Picture Placeholder 8">
            <a:extLst>
              <a:ext uri="{FF2B5EF4-FFF2-40B4-BE49-F238E27FC236}">
                <a16:creationId xmlns:a16="http://schemas.microsoft.com/office/drawing/2014/main" id="{E54F8487-233E-737D-E06C-88B1E20DDF41}"/>
              </a:ext>
            </a:extLst>
          </p:cNvPr>
          <p:cNvSpPr>
            <a:spLocks noGrp="1"/>
          </p:cNvSpPr>
          <p:nvPr>
            <p:ph type="pic" sz="quarter" idx="14" hasCustomPrompt="1"/>
          </p:nvPr>
        </p:nvSpPr>
        <p:spPr>
          <a:xfrm>
            <a:off x="0" y="2892425"/>
            <a:ext cx="5888421" cy="3965575"/>
          </a:xfrm>
          <a:blipFill dpi="0" rotWithShape="1">
            <a:blip r:embed="rId2">
              <a:alphaModFix amt="70000"/>
            </a:blip>
            <a:srcRect/>
            <a:stretch>
              <a:fillRect/>
            </a:stretch>
          </a:blipFill>
        </p:spPr>
        <p:txBody>
          <a:bodyPr/>
          <a:lstStyle>
            <a:lvl1pPr marL="0" indent="0">
              <a:buNone/>
              <a:defRPr/>
            </a:lvl1pPr>
          </a:lstStyle>
          <a:p>
            <a:r>
              <a:rPr lang="en-US" dirty="0"/>
              <a:t> </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361385" y="3231931"/>
            <a:ext cx="5328745" cy="2791839"/>
          </a:xfrm>
        </p:spPr>
        <p:txBody>
          <a:bodyPr>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a:xfrm>
            <a:off x="6361385" y="6397586"/>
            <a:ext cx="2435774" cy="365125"/>
          </a:xfrm>
        </p:spPr>
        <p:txBody>
          <a:bodyPr/>
          <a:lstStyle/>
          <a:p>
            <a:fld id="{CA9DE485-2DDC-4C87-9D36-DE45D8017C41}" type="datetime1">
              <a:rPr lang="en-US" smtClean="0"/>
              <a:t>1/19/2026</a:t>
            </a:fld>
            <a:endParaRPr lang="en-US"/>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a:xfrm>
            <a:off x="8678917" y="6397586"/>
            <a:ext cx="2883406" cy="365125"/>
          </a:xfrm>
        </p:spPr>
        <p:txBody>
          <a:bodyPr/>
          <a:lstStyle/>
          <a:p>
            <a:r>
              <a:rPr lang="en-US"/>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242325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2">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6BC7D191-B699-A268-2B37-AF87FB6A1A97}"/>
              </a:ext>
              <a:ext uri="{C183D7F6-B498-43B3-948B-1728B52AA6E4}">
                <adec:decorative xmlns:adec="http://schemas.microsoft.com/office/drawing/2017/decorative" val="1"/>
              </a:ext>
            </a:extLst>
          </p:cNvPr>
          <p:cNvSpPr/>
          <p:nvPr/>
        </p:nvSpPr>
        <p:spPr>
          <a:xfrm>
            <a:off x="5158292" y="0"/>
            <a:ext cx="7033708" cy="6858000"/>
          </a:xfrm>
          <a:prstGeom prst="rect">
            <a:avLst/>
          </a:prstGeom>
          <a:ln>
            <a:noFill/>
          </a:ln>
          <a:effectLst>
            <a:outerShdw blurRad="304800" dist="50800" dir="5400000" sx="96000" sy="96000" algn="t" rotWithShape="0">
              <a:srgbClr val="000000">
                <a:alpha val="1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65415" y="2385975"/>
            <a:ext cx="3635640" cy="2561582"/>
          </a:xfrm>
        </p:spPr>
        <p:txBody>
          <a:bodyPr anchor="t">
            <a:normAutofit/>
          </a:bodyPr>
          <a:lstStyle>
            <a:lvl1pPr>
              <a:defRPr sz="44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5679626" y="2386584"/>
            <a:ext cx="4827810" cy="2459736"/>
          </a:xfrm>
        </p:spPr>
        <p:txBody>
          <a:bodyPr>
            <a:normAutofit/>
          </a:bodyPr>
          <a:lstStyle>
            <a:lvl1pPr marL="0" indent="0">
              <a:buNone/>
              <a:defRPr sz="2000"/>
            </a:lvl1pPr>
            <a:lvl2pPr marL="228600" indent="0">
              <a:buNone/>
              <a:defRPr sz="1800"/>
            </a:lvl2pPr>
            <a:lvl3pPr marL="457200" indent="0">
              <a:buNone/>
              <a:defRPr sz="1600"/>
            </a:lvl3pPr>
            <a:lvl4pPr marL="685800" indent="0">
              <a:buNone/>
              <a:defRPr sz="1400"/>
            </a:lvl4pPr>
            <a:lvl5pPr marL="91440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6CA3412E-88C0-423A-B33B-2B668DA927D6}" type="datetime1">
              <a:rPr lang="en-US" smtClean="0"/>
              <a:t>1/19/2026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308741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3">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EDC977C0-EDF0-01D2-4B36-D815C4C62A90}"/>
              </a:ext>
              <a:ext uri="{C183D7F6-B498-43B3-948B-1728B52AA6E4}">
                <adec:decorative xmlns:adec="http://schemas.microsoft.com/office/drawing/2017/decorative" val="1"/>
              </a:ext>
            </a:extLst>
          </p:cNvPr>
          <p:cNvSpPr/>
          <p:nvPr/>
        </p:nvSpPr>
        <p:spPr>
          <a:xfrm>
            <a:off x="1" y="0"/>
            <a:ext cx="4998404" cy="6858000"/>
          </a:xfrm>
          <a:prstGeom prst="rect">
            <a:avLst/>
          </a:prstGeom>
          <a:ln>
            <a:noFill/>
          </a:ln>
          <a:effectLst>
            <a:outerShdw blurRad="304800" dist="50800" dir="5400000" sx="95000" sy="95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57199" y="1861457"/>
            <a:ext cx="3902530" cy="3900335"/>
          </a:xfrm>
        </p:spPr>
        <p:txBody>
          <a:bodyPr vert="horz" lIns="91440" tIns="45720" rIns="91440" bIns="45720" rtlCol="0" anchor="t">
            <a:normAutofit/>
          </a:bodyPr>
          <a:lstStyle>
            <a:lvl1pPr>
              <a:defRPr lang="en-US" sz="3200" dirty="0"/>
            </a:lvl1pPr>
          </a:lstStyle>
          <a:p>
            <a:pPr lvl="0"/>
            <a:r>
              <a:rPr lang="en-US"/>
              <a:t>Click to edit Master title style</a:t>
            </a:r>
            <a:endParaRPr lang="en-US" dirty="0"/>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519738" y="1861457"/>
            <a:ext cx="4956175" cy="3895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E21C159D-7D89-42C2-8281-5FCE30E88AB1}" type="datetime1">
              <a:rPr lang="en-US" smtClean="0"/>
              <a:t>1/19/2026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807564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4">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1E9EC3E4-62E5-4C6F-9887-208672447376}"/>
              </a:ext>
              <a:ext uri="{C183D7F6-B498-43B3-948B-1728B52AA6E4}">
                <adec:decorative xmlns:adec="http://schemas.microsoft.com/office/drawing/2017/decorative" val="1"/>
              </a:ext>
            </a:extLst>
          </p:cNvPr>
          <p:cNvSpPr/>
          <p:nvPr/>
        </p:nvSpPr>
        <p:spPr>
          <a:xfrm>
            <a:off x="4998404" y="0"/>
            <a:ext cx="7193595" cy="6858000"/>
          </a:xfrm>
          <a:prstGeom prst="rect">
            <a:avLst/>
          </a:prstGeom>
          <a:ln>
            <a:noFill/>
          </a:ln>
          <a:effectLst>
            <a:outerShdw blurRad="304800" dist="50800" dir="5400000" sx="96000" sy="96000" algn="t" rotWithShape="0">
              <a:srgbClr val="000000">
                <a:alpha val="1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57199" y="1331997"/>
            <a:ext cx="4023360" cy="4638825"/>
          </a:xfrm>
        </p:spPr>
        <p:txBody>
          <a:bodyPr vert="horz" lIns="91440" tIns="45720" rIns="91440" bIns="45720" rtlCol="0" anchor="t">
            <a:normAutofit/>
          </a:bodyPr>
          <a:lstStyle>
            <a:lvl1pPr>
              <a:defRPr lang="en-US" dirty="0"/>
            </a:lvl1pPr>
          </a:lstStyle>
          <a:p>
            <a:pPr lvl="0"/>
            <a:r>
              <a:rPr lang="en-US"/>
              <a:t>Click to edit Master title style</a:t>
            </a:r>
            <a:endParaRPr lang="en-US" dirty="0"/>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519738" y="1332432"/>
            <a:ext cx="5681662" cy="4818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BAA75D23-C9DC-452B-8F85-54BA06AADDEA}" type="datetime1">
              <a:rPr lang="en-US" smtClean="0"/>
              <a:t>1/19/2026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354586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5">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43CD6CB-7CF3-6170-4CDE-A7067B3BA6DE}"/>
              </a:ext>
              <a:ext uri="{C183D7F6-B498-43B3-948B-1728B52AA6E4}">
                <adec:decorative xmlns:adec="http://schemas.microsoft.com/office/drawing/2017/decorative" val="1"/>
              </a:ext>
            </a:extLst>
          </p:cNvPr>
          <p:cNvSpPr/>
          <p:nvPr/>
        </p:nvSpPr>
        <p:spPr>
          <a:xfrm>
            <a:off x="0" y="1"/>
            <a:ext cx="4998404" cy="6858000"/>
          </a:xfrm>
          <a:prstGeom prst="rect">
            <a:avLst/>
          </a:prstGeom>
          <a:ln>
            <a:noFill/>
          </a:ln>
          <a:effectLst>
            <a:outerShdw blurRad="292100" dist="25400" dir="5400000" sx="95000" sy="95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57199" y="894391"/>
            <a:ext cx="4031619" cy="4940661"/>
          </a:xfrm>
        </p:spPr>
        <p:txBody>
          <a:bodyPr vert="horz" lIns="91440" tIns="45720" rIns="91440" bIns="45720" rtlCol="0" anchor="t">
            <a:normAutofit/>
          </a:bodyPr>
          <a:lstStyle>
            <a:lvl1pPr>
              <a:defRPr lang="en-US" dirty="0"/>
            </a:lvl1pPr>
          </a:lstStyle>
          <a:p>
            <a:pPr lvl="0"/>
            <a:r>
              <a:rPr lang="en-US"/>
              <a:t>Click to edit Master title style</a:t>
            </a:r>
            <a:endParaRPr lang="en-US" dirty="0"/>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522913" y="894391"/>
            <a:ext cx="6159500" cy="53908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F52F8042-124F-4460-862E-75BE885F369D}" type="datetime1">
              <a:rPr lang="en-US" smtClean="0"/>
              <a:t>1/19/2026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3347116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57199" y="457200"/>
            <a:ext cx="3409648" cy="5719639"/>
          </a:xfrm>
        </p:spPr>
        <p:txBody>
          <a:bodyPr vert="horz" lIns="91440" tIns="45720" rIns="91440" bIns="45720" rtlCol="0" anchor="t">
            <a:normAutofit/>
          </a:bodyPr>
          <a:lstStyle>
            <a:lvl1pPr>
              <a:defRPr lang="en-US" dirty="0"/>
            </a:lvl1pPr>
          </a:lstStyle>
          <a:p>
            <a:pPr lvl="0"/>
            <a:r>
              <a:rPr lang="en-US"/>
              <a:t>Click to edit Master title style</a:t>
            </a:r>
            <a:endParaRPr lang="en-US" dirty="0"/>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504268" y="457200"/>
            <a:ext cx="7315200" cy="5806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475BD655-1974-42EB-ABB7-731D89BD082B}" type="datetime1">
              <a:rPr lang="en-US" smtClean="0"/>
              <a:t>1/19/2026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4466122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7">
    <p:spTree>
      <p:nvGrpSpPr>
        <p:cNvPr id="1" name=""/>
        <p:cNvGrpSpPr/>
        <p:nvPr/>
      </p:nvGrpSpPr>
      <p:grpSpPr>
        <a:xfrm>
          <a:off x="0" y="0"/>
          <a:ext cx="0" cy="0"/>
          <a:chOff x="0" y="0"/>
          <a:chExt cx="0" cy="0"/>
        </a:xfrm>
      </p:grpSpPr>
      <p:sp useBgFill="1">
        <p:nvSpPr>
          <p:cNvPr id="3" name="Rectangle 2">
            <a:extLst>
              <a:ext uri="{FF2B5EF4-FFF2-40B4-BE49-F238E27FC236}">
                <a16:creationId xmlns:a16="http://schemas.microsoft.com/office/drawing/2014/main" id="{4889D7E3-7299-8FE5-8307-00CC93EFE205}"/>
              </a:ext>
              <a:ext uri="{C183D7F6-B498-43B3-948B-1728B52AA6E4}">
                <adec:decorative xmlns:adec="http://schemas.microsoft.com/office/drawing/2017/decorative" val="1"/>
              </a:ext>
            </a:extLst>
          </p:cNvPr>
          <p:cNvSpPr/>
          <p:nvPr/>
        </p:nvSpPr>
        <p:spPr>
          <a:xfrm>
            <a:off x="0" y="0"/>
            <a:ext cx="3973690" cy="6858000"/>
          </a:xfrm>
          <a:prstGeom prst="rect">
            <a:avLst/>
          </a:prstGeom>
          <a:ln>
            <a:noFill/>
          </a:ln>
          <a:effectLst>
            <a:outerShdw blurRad="254000" dist="25400" dir="5400000" sx="94000" sy="94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57199" y="457200"/>
            <a:ext cx="3409648" cy="5719639"/>
          </a:xfrm>
        </p:spPr>
        <p:txBody>
          <a:bodyPr vert="horz" lIns="91440" tIns="45720" rIns="91440" bIns="45720" rtlCol="0" anchor="t">
            <a:normAutofit/>
          </a:bodyPr>
          <a:lstStyle>
            <a:lvl1pPr>
              <a:defRPr lang="en-US" dirty="0"/>
            </a:lvl1pPr>
          </a:lstStyle>
          <a:p>
            <a:pPr lvl="0"/>
            <a:r>
              <a:rPr lang="en-US"/>
              <a:t>Click to edit Master title style</a:t>
            </a:r>
            <a:endParaRPr lang="en-US" dirty="0"/>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504268" y="457200"/>
            <a:ext cx="7315200" cy="5806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47820626-3D88-4D67-8337-214C7DE03941}" type="datetime1">
              <a:rPr lang="en-US" smtClean="0"/>
              <a:t>1/19/2026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8287984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Content 8">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2418F682-5C62-E822-83E8-6084E0F4BDDD}"/>
              </a:ext>
              <a:ext uri="{C183D7F6-B498-43B3-948B-1728B52AA6E4}">
                <adec:decorative xmlns:adec="http://schemas.microsoft.com/office/drawing/2017/decorative" val="1"/>
              </a:ext>
            </a:extLst>
          </p:cNvPr>
          <p:cNvSpPr/>
          <p:nvPr/>
        </p:nvSpPr>
        <p:spPr>
          <a:xfrm>
            <a:off x="0" y="-1"/>
            <a:ext cx="12191999" cy="1347109"/>
          </a:xfrm>
          <a:prstGeom prst="rect">
            <a:avLst/>
          </a:prstGeom>
          <a:ln>
            <a:noFill/>
          </a:ln>
          <a:effectLst>
            <a:outerShdw blurRad="228600" dist="25400" dir="5400000" sx="94000" sy="94000" algn="t"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57200" y="457201"/>
            <a:ext cx="10809026" cy="693682"/>
          </a:xfrm>
        </p:spPr>
        <p:txBody>
          <a:bodyPr anchor="t"/>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1A9FAA9E-3664-422A-86BF-374713D410C7}" type="datetime1">
              <a:rPr lang="en-US" smtClean="0"/>
              <a:t>1/19/2026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3477290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with Picture">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49F1FBB-CDF9-0670-184F-9A88B51EF4DF}"/>
              </a:ext>
              <a:ext uri="{C183D7F6-B498-43B3-948B-1728B52AA6E4}">
                <adec:decorative xmlns:adec="http://schemas.microsoft.com/office/drawing/2017/decorative" val="1"/>
              </a:ext>
            </a:extLst>
          </p:cNvPr>
          <p:cNvSpPr/>
          <p:nvPr/>
        </p:nvSpPr>
        <p:spPr>
          <a:xfrm>
            <a:off x="0" y="0"/>
            <a:ext cx="4710407" cy="6858000"/>
          </a:xfrm>
          <a:prstGeom prst="rect">
            <a:avLst/>
          </a:prstGeom>
          <a:ln>
            <a:noFill/>
          </a:ln>
          <a:effectLst>
            <a:outerShdw blurRad="279400" dist="38100" dir="5400000" sx="96000" sy="96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232827" y="722294"/>
            <a:ext cx="6399335" cy="1143000"/>
          </a:xfrm>
        </p:spPr>
        <p:txBody>
          <a:bodyPr anchor="b"/>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1"/>
            <a:ext cx="4710407" cy="6858000"/>
          </a:xfrm>
          <a:blipFill>
            <a:blip r:embed="rId2">
              <a:alphaModFix amt="70000"/>
            </a:blip>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233913" y="2038167"/>
            <a:ext cx="6376640" cy="42379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E742B5C-5438-96A4-4A2A-AE939906F8A4}"/>
              </a:ext>
            </a:extLst>
          </p:cNvPr>
          <p:cNvSpPr>
            <a:spLocks noGrp="1"/>
          </p:cNvSpPr>
          <p:nvPr>
            <p:ph type="dt" sz="half" idx="15"/>
          </p:nvPr>
        </p:nvSpPr>
        <p:spPr>
          <a:xfrm>
            <a:off x="5232827" y="6397585"/>
            <a:ext cx="3091366" cy="365125"/>
          </a:xfrm>
        </p:spPr>
        <p:txBody>
          <a:bodyPr/>
          <a:lstStyle/>
          <a:p>
            <a:fld id="{B01855B3-81BD-4EB3-93B8-24149614A5C2}" type="datetime1">
              <a:rPr lang="en-US" smtClean="0"/>
              <a:t>1/19/2026</a:t>
            </a:fld>
            <a:endParaRPr lang="en-US"/>
          </a:p>
        </p:txBody>
      </p:sp>
      <p:sp>
        <p:nvSpPr>
          <p:cNvPr id="9" name="Footer Placeholder 8">
            <a:extLst>
              <a:ext uri="{FF2B5EF4-FFF2-40B4-BE49-F238E27FC236}">
                <a16:creationId xmlns:a16="http://schemas.microsoft.com/office/drawing/2014/main" id="{C65BFCB1-FAA8-D03A-3B62-DCB2CF1CA112}"/>
              </a:ext>
            </a:extLst>
          </p:cNvPr>
          <p:cNvSpPr>
            <a:spLocks noGrp="1"/>
          </p:cNvSpPr>
          <p:nvPr>
            <p:ph type="ftr" sz="quarter" idx="16"/>
          </p:nvPr>
        </p:nvSpPr>
        <p:spPr/>
        <p:txBody>
          <a:bodyPr/>
          <a:lstStyle/>
          <a:p>
            <a:r>
              <a:rPr lang="en-US"/>
              <a:t>Sample Footer Text</a:t>
            </a:r>
          </a:p>
        </p:txBody>
      </p:sp>
      <p:sp>
        <p:nvSpPr>
          <p:cNvPr id="10" name="Slide Number Placeholder 9">
            <a:extLst>
              <a:ext uri="{FF2B5EF4-FFF2-40B4-BE49-F238E27FC236}">
                <a16:creationId xmlns:a16="http://schemas.microsoft.com/office/drawing/2014/main" id="{0A608994-46CD-AAE0-DCC4-A59D26254D84}"/>
              </a:ext>
            </a:extLst>
          </p:cNvPr>
          <p:cNvSpPr>
            <a:spLocks noGrp="1"/>
          </p:cNvSpPr>
          <p:nvPr>
            <p:ph type="sldNum" sz="quarter" idx="17"/>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41749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57200" y="457201"/>
            <a:ext cx="10809026" cy="971006"/>
          </a:xfrm>
        </p:spPr>
        <p:txBody>
          <a:bodyPr anchor="b"/>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E08FB5FE-74B1-47DA-9CAE-F43A0B55E4F1}" type="datetime1">
              <a:rPr lang="en-US" smtClean="0"/>
              <a:t>1/19/2026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131203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with Picture 2">
    <p:spTree>
      <p:nvGrpSpPr>
        <p:cNvPr id="1" name=""/>
        <p:cNvGrpSpPr/>
        <p:nvPr/>
      </p:nvGrpSpPr>
      <p:grpSpPr>
        <a:xfrm>
          <a:off x="0" y="0"/>
          <a:ext cx="0" cy="0"/>
          <a:chOff x="0" y="0"/>
          <a:chExt cx="0" cy="0"/>
        </a:xfrm>
      </p:grpSpPr>
      <p:sp useBgFill="1">
        <p:nvSpPr>
          <p:cNvPr id="3" name="Rectangle 2">
            <a:extLst>
              <a:ext uri="{FF2B5EF4-FFF2-40B4-BE49-F238E27FC236}">
                <a16:creationId xmlns:a16="http://schemas.microsoft.com/office/drawing/2014/main" id="{835C6F1D-29B8-BAD8-4A04-26165093EC9E}"/>
              </a:ext>
              <a:ext uri="{C183D7F6-B498-43B3-948B-1728B52AA6E4}">
                <adec:decorative xmlns:adec="http://schemas.microsoft.com/office/drawing/2017/decorative" val="1"/>
              </a:ext>
            </a:extLst>
          </p:cNvPr>
          <p:cNvSpPr/>
          <p:nvPr/>
        </p:nvSpPr>
        <p:spPr>
          <a:xfrm>
            <a:off x="0" y="-1"/>
            <a:ext cx="12191999" cy="1715534"/>
          </a:xfrm>
          <a:prstGeom prst="rect">
            <a:avLst/>
          </a:prstGeom>
          <a:ln>
            <a:noFill/>
          </a:ln>
          <a:effectLst>
            <a:outerShdw blurRad="228600" dist="25400" dir="5400000" sx="94000" sy="94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Rectangle 5">
            <a:extLst>
              <a:ext uri="{FF2B5EF4-FFF2-40B4-BE49-F238E27FC236}">
                <a16:creationId xmlns:a16="http://schemas.microsoft.com/office/drawing/2014/main" id="{C5ACC7DB-B90B-195F-A4A9-CBAC728A259F}"/>
              </a:ext>
              <a:ext uri="{C183D7F6-B498-43B3-948B-1728B52AA6E4}">
                <adec:decorative xmlns:adec="http://schemas.microsoft.com/office/drawing/2017/decorative" val="1"/>
              </a:ext>
            </a:extLst>
          </p:cNvPr>
          <p:cNvSpPr/>
          <p:nvPr/>
        </p:nvSpPr>
        <p:spPr>
          <a:xfrm>
            <a:off x="7400542" y="0"/>
            <a:ext cx="4791457" cy="6858000"/>
          </a:xfrm>
          <a:prstGeom prst="rect">
            <a:avLst/>
          </a:prstGeom>
          <a:ln>
            <a:noFill/>
          </a:ln>
          <a:effectLst>
            <a:outerShdw blurRad="304800" dist="50800" dir="5400000" sx="96000" sy="96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57200" y="438912"/>
            <a:ext cx="6249032" cy="987552"/>
          </a:xfrm>
        </p:spPr>
        <p:txBody>
          <a:bodyPr anchor="b"/>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57200" y="2031143"/>
            <a:ext cx="6249032" cy="42034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8">
            <a:extLst>
              <a:ext uri="{FF2B5EF4-FFF2-40B4-BE49-F238E27FC236}">
                <a16:creationId xmlns:a16="http://schemas.microsoft.com/office/drawing/2014/main" id="{81177663-FC76-DF36-EEB7-5BE4C6C82F3A}"/>
              </a:ext>
            </a:extLst>
          </p:cNvPr>
          <p:cNvSpPr>
            <a:spLocks noGrp="1"/>
          </p:cNvSpPr>
          <p:nvPr>
            <p:ph type="dt" sz="half" idx="15"/>
          </p:nvPr>
        </p:nvSpPr>
        <p:spPr>
          <a:xfrm>
            <a:off x="457200" y="6397586"/>
            <a:ext cx="3307438" cy="365125"/>
          </a:xfrm>
        </p:spPr>
        <p:txBody>
          <a:bodyPr/>
          <a:lstStyle/>
          <a:p>
            <a:fld id="{05C068A9-E788-4706-91DE-7660DC7E7F0B}" type="datetime1">
              <a:rPr lang="en-US" smtClean="0"/>
              <a:t>1/19/2026</a:t>
            </a:fld>
            <a:endParaRPr lang="en-US"/>
          </a:p>
        </p:txBody>
      </p:sp>
      <p:sp>
        <p:nvSpPr>
          <p:cNvPr id="10" name="Footer Placeholder 9">
            <a:extLst>
              <a:ext uri="{FF2B5EF4-FFF2-40B4-BE49-F238E27FC236}">
                <a16:creationId xmlns:a16="http://schemas.microsoft.com/office/drawing/2014/main" id="{4515DEC4-C967-ABFB-73CF-0A90335332A4}"/>
              </a:ext>
            </a:extLst>
          </p:cNvPr>
          <p:cNvSpPr>
            <a:spLocks noGrp="1"/>
          </p:cNvSpPr>
          <p:nvPr>
            <p:ph type="ftr" sz="quarter" idx="16"/>
          </p:nvPr>
        </p:nvSpPr>
        <p:spPr>
          <a:xfrm>
            <a:off x="3950591" y="6397490"/>
            <a:ext cx="2755641" cy="365125"/>
          </a:xfrm>
        </p:spPr>
        <p:txBody>
          <a:bodyPr/>
          <a:lstStyle/>
          <a:p>
            <a:r>
              <a:rPr lang="en-US"/>
              <a:t>Sample Footer Text</a:t>
            </a:r>
          </a:p>
        </p:txBody>
      </p:sp>
      <p:sp>
        <p:nvSpPr>
          <p:cNvPr id="12" name="Slide Number Placeholder 11">
            <a:extLst>
              <a:ext uri="{FF2B5EF4-FFF2-40B4-BE49-F238E27FC236}">
                <a16:creationId xmlns:a16="http://schemas.microsoft.com/office/drawing/2014/main" id="{A5A5085F-BE80-B110-AA1F-9DD0919E27D7}"/>
              </a:ext>
            </a:extLst>
          </p:cNvPr>
          <p:cNvSpPr>
            <a:spLocks noGrp="1"/>
          </p:cNvSpPr>
          <p:nvPr>
            <p:ph type="sldNum" sz="quarter" idx="17"/>
          </p:nvPr>
        </p:nvSpPr>
        <p:spPr>
          <a:xfrm>
            <a:off x="6706232" y="6397490"/>
            <a:ext cx="429207" cy="365125"/>
          </a:xfrm>
        </p:spPr>
        <p:txBody>
          <a:bodyPr/>
          <a:lstStyle/>
          <a:p>
            <a:fld id="{CC057153-B650-4DEB-B370-79DDCFDCE934}" type="slidenum">
              <a:rPr lang="en-US" smtClean="0"/>
              <a:t>‹#›</a:t>
            </a:fld>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7400544" y="0"/>
            <a:ext cx="4791456" cy="6858000"/>
          </a:xfrm>
          <a:blipFill>
            <a:blip r:embed="rId2">
              <a:alphaModFix amt="70000"/>
            </a:blip>
            <a:stretch>
              <a:fillRect/>
            </a:stretch>
          </a:blipFill>
        </p:spPr>
        <p:txBody>
          <a:bodyPr/>
          <a:lstStyle>
            <a:lvl1pPr marL="0" indent="0">
              <a:buNone/>
              <a:defRPr/>
            </a:lvl1pPr>
          </a:lstStyle>
          <a:p>
            <a:r>
              <a:rPr lang="en-US" dirty="0"/>
              <a:t> </a:t>
            </a:r>
          </a:p>
        </p:txBody>
      </p:sp>
    </p:spTree>
    <p:extLst>
      <p:ext uri="{BB962C8B-B14F-4D97-AF65-F5344CB8AC3E}">
        <p14:creationId xmlns:p14="http://schemas.microsoft.com/office/powerpoint/2010/main" val="7214047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with Picture 3">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F35C4E8-9A24-3BEF-0D59-22000916970C}"/>
              </a:ext>
              <a:ext uri="{C183D7F6-B498-43B3-948B-1728B52AA6E4}">
                <adec:decorative xmlns:adec="http://schemas.microsoft.com/office/drawing/2017/decorative" val="1"/>
              </a:ext>
            </a:extLst>
          </p:cNvPr>
          <p:cNvSpPr/>
          <p:nvPr/>
        </p:nvSpPr>
        <p:spPr>
          <a:xfrm>
            <a:off x="0" y="0"/>
            <a:ext cx="4019930" cy="6858000"/>
          </a:xfrm>
          <a:prstGeom prst="rect">
            <a:avLst/>
          </a:prstGeom>
          <a:ln>
            <a:noFill/>
          </a:ln>
          <a:effectLst>
            <a:outerShdw blurRad="304800" dist="50800" dir="5400000" sx="96000" sy="96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541264" y="320040"/>
            <a:ext cx="7062472" cy="1105348"/>
          </a:xfrm>
        </p:spPr>
        <p:txBody>
          <a:bodyPr anchor="b"/>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1"/>
            <a:ext cx="4019930" cy="6858000"/>
          </a:xfrm>
          <a:blipFill>
            <a:blip r:embed="rId2">
              <a:alphaModFix amt="70000"/>
            </a:blip>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541264" y="1595300"/>
            <a:ext cx="7062472" cy="47689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F0BFB53A-8FDF-F131-DCF2-D7BECE95381F}"/>
              </a:ext>
            </a:extLst>
          </p:cNvPr>
          <p:cNvSpPr>
            <a:spLocks noGrp="1"/>
          </p:cNvSpPr>
          <p:nvPr>
            <p:ph type="dt" sz="half" idx="15"/>
          </p:nvPr>
        </p:nvSpPr>
        <p:spPr>
          <a:xfrm>
            <a:off x="4541264" y="6397586"/>
            <a:ext cx="3698786" cy="365125"/>
          </a:xfrm>
        </p:spPr>
        <p:txBody>
          <a:bodyPr/>
          <a:lstStyle/>
          <a:p>
            <a:fld id="{C8311AF8-7954-47E6-837D-7F81EAFD6BAB}" type="datetime1">
              <a:rPr lang="en-US" smtClean="0"/>
              <a:t>1/19/2026</a:t>
            </a:fld>
            <a:endParaRPr lang="en-US"/>
          </a:p>
        </p:txBody>
      </p:sp>
      <p:sp>
        <p:nvSpPr>
          <p:cNvPr id="4" name="Footer Placeholder 3">
            <a:extLst>
              <a:ext uri="{FF2B5EF4-FFF2-40B4-BE49-F238E27FC236}">
                <a16:creationId xmlns:a16="http://schemas.microsoft.com/office/drawing/2014/main" id="{5446E4B5-B423-4137-0255-D68BAC85BE95}"/>
              </a:ext>
            </a:extLst>
          </p:cNvPr>
          <p:cNvSpPr>
            <a:spLocks noGrp="1"/>
          </p:cNvSpPr>
          <p:nvPr>
            <p:ph type="ftr" sz="quarter" idx="16"/>
          </p:nvPr>
        </p:nvSpPr>
        <p:spPr>
          <a:xfrm>
            <a:off x="8326257" y="6397586"/>
            <a:ext cx="3184635" cy="365125"/>
          </a:xfrm>
        </p:spPr>
        <p:txBody>
          <a:bodyPr/>
          <a:lstStyle/>
          <a:p>
            <a:r>
              <a:rPr lang="en-US"/>
              <a:t>Sample Footer Text</a:t>
            </a:r>
          </a:p>
        </p:txBody>
      </p:sp>
      <p:sp>
        <p:nvSpPr>
          <p:cNvPr id="9" name="Slide Number Placeholder 8">
            <a:extLst>
              <a:ext uri="{FF2B5EF4-FFF2-40B4-BE49-F238E27FC236}">
                <a16:creationId xmlns:a16="http://schemas.microsoft.com/office/drawing/2014/main" id="{79FEC5A8-0DCB-9EEB-83E2-0411804C543D}"/>
              </a:ext>
            </a:extLst>
          </p:cNvPr>
          <p:cNvSpPr>
            <a:spLocks noGrp="1"/>
          </p:cNvSpPr>
          <p:nvPr>
            <p:ph type="sldNum" sz="quarter" idx="17"/>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1632171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with Picture 4">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C09B6B00-AC17-D2DA-234C-12A24C08F5E0}"/>
              </a:ext>
              <a:ext uri="{C183D7F6-B498-43B3-948B-1728B52AA6E4}">
                <adec:decorative xmlns:adec="http://schemas.microsoft.com/office/drawing/2017/decorative" val="1"/>
              </a:ext>
            </a:extLst>
          </p:cNvPr>
          <p:cNvSpPr/>
          <p:nvPr/>
        </p:nvSpPr>
        <p:spPr>
          <a:xfrm>
            <a:off x="8091732" y="0"/>
            <a:ext cx="4100268" cy="6858000"/>
          </a:xfrm>
          <a:prstGeom prst="rect">
            <a:avLst/>
          </a:prstGeom>
          <a:ln>
            <a:noFill/>
          </a:ln>
          <a:effectLst>
            <a:outerShdw blurRad="304800" dist="50800" dir="5400000" sx="96000" sy="96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57200" y="457200"/>
            <a:ext cx="7084142" cy="968895"/>
          </a:xfrm>
        </p:spPr>
        <p:txBody>
          <a:bodyPr vert="horz" lIns="91440" tIns="45720" rIns="91440" bIns="45720" rtlCol="0" anchor="b">
            <a:normAutofit/>
          </a:bodyPr>
          <a:lstStyle>
            <a:lvl1pPr>
              <a:defRPr lang="en-US" dirty="0"/>
            </a:lvl1pPr>
          </a:lstStyle>
          <a:p>
            <a:pPr lvl="0"/>
            <a:r>
              <a:rPr lang="en-US"/>
              <a:t>Click to edit Master title style</a:t>
            </a:r>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57199" y="1596044"/>
            <a:ext cx="7084143" cy="4686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F3CAD5B-18BB-E21E-3A4C-7BAACB8519A4}"/>
              </a:ext>
            </a:extLst>
          </p:cNvPr>
          <p:cNvSpPr>
            <a:spLocks noGrp="1"/>
          </p:cNvSpPr>
          <p:nvPr>
            <p:ph type="dt" sz="half" idx="15"/>
          </p:nvPr>
        </p:nvSpPr>
        <p:spPr>
          <a:xfrm>
            <a:off x="457200" y="6397586"/>
            <a:ext cx="3643070" cy="365125"/>
          </a:xfrm>
        </p:spPr>
        <p:txBody>
          <a:bodyPr/>
          <a:lstStyle/>
          <a:p>
            <a:fld id="{6680B6FE-65B2-439C-A510-29C1D5265E18}" type="datetime1">
              <a:rPr lang="en-US" smtClean="0"/>
              <a:t>1/19/2026</a:t>
            </a:fld>
            <a:endParaRPr lang="en-US"/>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a:off x="4301338" y="6397956"/>
            <a:ext cx="2988813" cy="365125"/>
          </a:xfrm>
        </p:spPr>
        <p:txBody>
          <a:bodyPr/>
          <a:lstStyle/>
          <a:p>
            <a:r>
              <a:rPr lang="en-US"/>
              <a:t>Sample Footer Text</a:t>
            </a:r>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7290151" y="6397956"/>
            <a:ext cx="499902" cy="364755"/>
          </a:xfrm>
        </p:spPr>
        <p:txBody>
          <a:bodyPr/>
          <a:lstStyle/>
          <a:p>
            <a:fld id="{CC057153-B650-4DEB-B370-79DDCFDCE934}" type="slidenum">
              <a:rPr lang="en-US" smtClean="0"/>
              <a:t>‹#›</a:t>
            </a:fld>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8091732" y="0"/>
            <a:ext cx="4100267" cy="6858000"/>
          </a:xfrm>
          <a:blipFill>
            <a:blip r:embed="rId2">
              <a:alphaModFix amt="70000"/>
            </a:blip>
            <a:stretch>
              <a:fillRect/>
            </a:stretch>
          </a:blipFill>
        </p:spPr>
        <p:txBody>
          <a:bodyPr/>
          <a:lstStyle>
            <a:lvl1pPr marL="0" indent="0">
              <a:buNone/>
              <a:defRPr/>
            </a:lvl1pPr>
          </a:lstStyle>
          <a:p>
            <a:r>
              <a:rPr lang="en-US" dirty="0"/>
              <a:t> </a:t>
            </a:r>
          </a:p>
        </p:txBody>
      </p:sp>
    </p:spTree>
    <p:extLst>
      <p:ext uri="{BB962C8B-B14F-4D97-AF65-F5344CB8AC3E}">
        <p14:creationId xmlns:p14="http://schemas.microsoft.com/office/powerpoint/2010/main" val="2187197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with Picture 5">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176B02D-6E01-2EBF-F325-B8DA3911406C}"/>
              </a:ext>
              <a:ext uri="{C183D7F6-B498-43B3-948B-1728B52AA6E4}">
                <adec:decorative xmlns:adec="http://schemas.microsoft.com/office/drawing/2017/decorative" val="1"/>
              </a:ext>
            </a:extLst>
          </p:cNvPr>
          <p:cNvSpPr/>
          <p:nvPr/>
        </p:nvSpPr>
        <p:spPr>
          <a:xfrm>
            <a:off x="0" y="0"/>
            <a:ext cx="6721068" cy="6858000"/>
          </a:xfrm>
          <a:prstGeom prst="rect">
            <a:avLst/>
          </a:prstGeom>
          <a:ln>
            <a:noFill/>
          </a:ln>
          <a:effectLst>
            <a:outerShdw blurRad="254000" dist="50800" dir="5400000" sx="96000" sy="96000" algn="t"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242526" y="457200"/>
            <a:ext cx="4437283" cy="1410020"/>
          </a:xfrm>
        </p:spPr>
        <p:txBody>
          <a:bodyPr vert="horz" lIns="91440" tIns="45720" rIns="91440" bIns="45720" rtlCol="0" anchor="b">
            <a:normAutofit/>
          </a:bodyPr>
          <a:lstStyle>
            <a:lvl1pPr>
              <a:defRPr lang="en-US" dirty="0"/>
            </a:lvl1pPr>
          </a:lstStyle>
          <a:p>
            <a:pPr lvl="0"/>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0"/>
            <a:ext cx="6721068" cy="6858000"/>
          </a:xfrm>
          <a:blipFill>
            <a:blip r:embed="rId2">
              <a:alphaModFix amt="70000"/>
            </a:blip>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242463" y="2034314"/>
            <a:ext cx="4437283" cy="42744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757C14F0-7A62-A99F-32EF-20CD6D158758}"/>
              </a:ext>
            </a:extLst>
          </p:cNvPr>
          <p:cNvSpPr>
            <a:spLocks noGrp="1"/>
          </p:cNvSpPr>
          <p:nvPr>
            <p:ph type="dt" sz="half" idx="15"/>
          </p:nvPr>
        </p:nvSpPr>
        <p:spPr>
          <a:xfrm>
            <a:off x="7242464" y="6397586"/>
            <a:ext cx="1081730" cy="365125"/>
          </a:xfrm>
        </p:spPr>
        <p:txBody>
          <a:bodyPr/>
          <a:lstStyle/>
          <a:p>
            <a:fld id="{8B57DA0F-C87F-4899-B3EC-A249D58CEB65}" type="datetime1">
              <a:rPr lang="en-US" smtClean="0"/>
              <a:t>1/19/2026</a:t>
            </a:fld>
            <a:endParaRPr lang="en-US"/>
          </a:p>
        </p:txBody>
      </p:sp>
      <p:sp>
        <p:nvSpPr>
          <p:cNvPr id="4" name="Footer Placeholder 3">
            <a:extLst>
              <a:ext uri="{FF2B5EF4-FFF2-40B4-BE49-F238E27FC236}">
                <a16:creationId xmlns:a16="http://schemas.microsoft.com/office/drawing/2014/main" id="{049D7113-6F8F-6484-6394-7073CDE0310F}"/>
              </a:ext>
            </a:extLst>
          </p:cNvPr>
          <p:cNvSpPr>
            <a:spLocks noGrp="1"/>
          </p:cNvSpPr>
          <p:nvPr>
            <p:ph type="ftr" sz="quarter" idx="16"/>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A7D98A66-183A-7844-870D-C3A684106A1A}"/>
              </a:ext>
            </a:extLst>
          </p:cNvPr>
          <p:cNvSpPr>
            <a:spLocks noGrp="1"/>
          </p:cNvSpPr>
          <p:nvPr>
            <p:ph type="sldNum" sz="quarter" idx="17"/>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9673447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with Picture 6">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97EE1131-07A4-11FC-0FF4-FD66B6F29C1E}"/>
              </a:ext>
              <a:ext uri="{C183D7F6-B498-43B3-948B-1728B52AA6E4}">
                <adec:decorative xmlns:adec="http://schemas.microsoft.com/office/drawing/2017/decorative" val="1"/>
              </a:ext>
            </a:extLst>
          </p:cNvPr>
          <p:cNvSpPr/>
          <p:nvPr/>
        </p:nvSpPr>
        <p:spPr>
          <a:xfrm>
            <a:off x="5666014" y="0"/>
            <a:ext cx="6525986" cy="6858000"/>
          </a:xfrm>
          <a:prstGeom prst="rect">
            <a:avLst/>
          </a:prstGeom>
          <a:ln>
            <a:noFill/>
          </a:ln>
          <a:effectLst>
            <a:outerShdw blurRad="254000" dist="50800" dir="5400000" sx="96000" sy="96000" algn="t"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57200" y="457199"/>
            <a:ext cx="4596493" cy="1843237"/>
          </a:xfrm>
        </p:spPr>
        <p:txBody>
          <a:bodyPr anchor="b"/>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57200" y="2467530"/>
            <a:ext cx="4596493" cy="3841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457200" y="6400801"/>
            <a:ext cx="2103432" cy="365125"/>
          </a:xfrm>
        </p:spPr>
        <p:txBody>
          <a:bodyPr/>
          <a:lstStyle/>
          <a:p>
            <a:fld id="{09BF27F9-1986-4E12-BC85-E6598B06D7AD}" type="datetime1">
              <a:rPr lang="en-US" smtClean="0"/>
              <a:t>1/19/2026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2560632" y="6400801"/>
            <a:ext cx="2386925" cy="365125"/>
          </a:xfrm>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5030576" y="6400801"/>
            <a:ext cx="429207" cy="365125"/>
          </a:xfrm>
        </p:spPr>
        <p:txBody>
          <a:bodyPr/>
          <a:lstStyle>
            <a:lvl1pPr>
              <a:defRPr>
                <a:solidFill>
                  <a:schemeClr val="tx1"/>
                </a:solidFill>
                <a:effectLst/>
              </a:defRPr>
            </a:lvl1pPr>
          </a:lstStyle>
          <a:p>
            <a:fld id="{CC057153-B650-4DEB-B370-79DDCFDCE934}" type="slidenum">
              <a:rPr lang="en-US" smtClean="0"/>
              <a:pPr/>
              <a:t>‹#›</a:t>
            </a:fld>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5666014" y="0"/>
            <a:ext cx="6525986" cy="6858000"/>
          </a:xfrm>
          <a:blipFill>
            <a:blip r:embed="rId2">
              <a:alphaModFix amt="70000"/>
            </a:blip>
            <a:stretch>
              <a:fillRect/>
            </a:stretch>
          </a:blipFill>
        </p:spPr>
        <p:txBody>
          <a:bodyPr/>
          <a:lstStyle>
            <a:lvl1pPr marL="0" indent="0">
              <a:buNone/>
              <a:defRPr/>
            </a:lvl1pPr>
          </a:lstStyle>
          <a:p>
            <a:r>
              <a:rPr lang="en-US" dirty="0"/>
              <a:t> </a:t>
            </a:r>
          </a:p>
        </p:txBody>
      </p:sp>
    </p:spTree>
    <p:extLst>
      <p:ext uri="{BB962C8B-B14F-4D97-AF65-F5344CB8AC3E}">
        <p14:creationId xmlns:p14="http://schemas.microsoft.com/office/powerpoint/2010/main" val="3691800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with Picture 7">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9893A28-9D93-5E59-7AE5-C62D4A70F2D7}"/>
              </a:ext>
              <a:ext uri="{C183D7F6-B498-43B3-948B-1728B52AA6E4}">
                <adec:decorative xmlns:adec="http://schemas.microsoft.com/office/drawing/2017/decorative" val="1"/>
              </a:ext>
            </a:extLst>
          </p:cNvPr>
          <p:cNvSpPr/>
          <p:nvPr/>
        </p:nvSpPr>
        <p:spPr>
          <a:xfrm>
            <a:off x="5666012" y="0"/>
            <a:ext cx="6525988" cy="6858000"/>
          </a:xfrm>
          <a:prstGeom prst="rect">
            <a:avLst/>
          </a:prstGeom>
          <a:ln>
            <a:noFill/>
          </a:ln>
          <a:effectLst>
            <a:outerShdw blurRad="304800" dist="50800" dir="5400000" sx="96000" sy="96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57198" y="457200"/>
            <a:ext cx="4702629" cy="967512"/>
          </a:xfrm>
        </p:spPr>
        <p:txBody>
          <a:bodyPr vert="horz" lIns="91440" tIns="45720" rIns="91440" bIns="45720" rtlCol="0" anchor="b">
            <a:normAutofit/>
          </a:bodyPr>
          <a:lstStyle>
            <a:lvl1pPr>
              <a:defRPr lang="en-US" dirty="0"/>
            </a:lvl1pPr>
          </a:lstStyle>
          <a:p>
            <a:pPr lvl="0"/>
            <a:r>
              <a:rPr lang="en-US"/>
              <a:t>Click to edit Master title style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57200" y="1596593"/>
            <a:ext cx="4702629" cy="47658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457200" y="6400800"/>
            <a:ext cx="1926771" cy="365125"/>
          </a:xfrm>
        </p:spPr>
        <p:txBody>
          <a:bodyPr/>
          <a:lstStyle/>
          <a:p>
            <a:fld id="{E47FC9F7-7102-4089-9AD9-CE2C2E265FF0}" type="datetime1">
              <a:rPr lang="en-US" smtClean="0"/>
              <a:t>1/19/2026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2383971" y="6400800"/>
            <a:ext cx="2530929" cy="365125"/>
          </a:xfrm>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4980215" y="6400800"/>
            <a:ext cx="529680" cy="365125"/>
          </a:xfrm>
        </p:spPr>
        <p:txBody>
          <a:bodyPr/>
          <a:lstStyle>
            <a:lvl1pPr>
              <a:defRPr>
                <a:solidFill>
                  <a:schemeClr val="tx1"/>
                </a:solidFill>
                <a:effectLst/>
              </a:defRPr>
            </a:lvl1pPr>
          </a:lstStyle>
          <a:p>
            <a:fld id="{CC057153-B650-4DEB-B370-79DDCFDCE934}" type="slidenum">
              <a:rPr lang="en-US" smtClean="0"/>
              <a:pPr/>
              <a:t>‹#›</a:t>
            </a:fld>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5666014" y="0"/>
            <a:ext cx="6525985" cy="6858000"/>
          </a:xfrm>
          <a:blipFill>
            <a:blip r:embed="rId2">
              <a:alphaModFix amt="70000"/>
            </a:blip>
            <a:stretch>
              <a:fillRect/>
            </a:stretch>
          </a:blipFill>
        </p:spPr>
        <p:txBody>
          <a:bodyPr/>
          <a:lstStyle>
            <a:lvl1pPr marL="0" indent="0">
              <a:buNone/>
              <a:defRPr/>
            </a:lvl1pPr>
          </a:lstStyle>
          <a:p>
            <a:r>
              <a:rPr lang="en-US" dirty="0"/>
              <a:t> </a:t>
            </a:r>
          </a:p>
        </p:txBody>
      </p:sp>
    </p:spTree>
    <p:extLst>
      <p:ext uri="{BB962C8B-B14F-4D97-AF65-F5344CB8AC3E}">
        <p14:creationId xmlns:p14="http://schemas.microsoft.com/office/powerpoint/2010/main" val="3101820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with Picture 8">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1BF16A2-8C4A-C525-68AF-0E38D15F04E0}"/>
              </a:ext>
              <a:ext uri="{C183D7F6-B498-43B3-948B-1728B52AA6E4}">
                <adec:decorative xmlns:adec="http://schemas.microsoft.com/office/drawing/2017/decorative" val="1"/>
              </a:ext>
            </a:extLst>
          </p:cNvPr>
          <p:cNvSpPr/>
          <p:nvPr/>
        </p:nvSpPr>
        <p:spPr>
          <a:xfrm>
            <a:off x="0" y="0"/>
            <a:ext cx="7542724" cy="6858000"/>
          </a:xfrm>
          <a:prstGeom prst="rect">
            <a:avLst/>
          </a:prstGeom>
          <a:ln>
            <a:noFill/>
          </a:ln>
          <a:effectLst>
            <a:outerShdw blurRad="254000" dist="50800" dir="5400000" sx="96000" sy="96000" algn="t"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064062" y="457199"/>
            <a:ext cx="3617863" cy="1860331"/>
          </a:xfrm>
        </p:spPr>
        <p:txBody>
          <a:bodyPr vert="horz" lIns="91440" tIns="45720" rIns="91440" bIns="45720" rtlCol="0" anchor="b">
            <a:normAutofit/>
          </a:bodyPr>
          <a:lstStyle>
            <a:lvl1pPr>
              <a:defRPr lang="en-US" dirty="0"/>
            </a:lvl1pPr>
          </a:lstStyle>
          <a:p>
            <a:pPr lvl="0"/>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 y="0"/>
            <a:ext cx="7542725" cy="6858000"/>
          </a:xfrm>
          <a:blipFill>
            <a:blip r:embed="rId2">
              <a:alphaModFix amt="70000"/>
            </a:blip>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064061" y="2486370"/>
            <a:ext cx="3617863" cy="3857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5305F20-8340-4F06-2EA5-4D05FFED4587}"/>
              </a:ext>
            </a:extLst>
          </p:cNvPr>
          <p:cNvSpPr>
            <a:spLocks noGrp="1"/>
          </p:cNvSpPr>
          <p:nvPr>
            <p:ph type="dt" sz="half" idx="15"/>
          </p:nvPr>
        </p:nvSpPr>
        <p:spPr>
          <a:xfrm>
            <a:off x="8064061" y="6397585"/>
            <a:ext cx="1070974" cy="365125"/>
          </a:xfrm>
        </p:spPr>
        <p:txBody>
          <a:bodyPr/>
          <a:lstStyle/>
          <a:p>
            <a:fld id="{880626D8-FAEA-4A7A-8E86-9292DD2FB9F3}" type="datetime1">
              <a:rPr lang="en-US" smtClean="0"/>
              <a:t>1/19/2026</a:t>
            </a:fld>
            <a:endParaRPr lang="en-US"/>
          </a:p>
        </p:txBody>
      </p:sp>
      <p:sp>
        <p:nvSpPr>
          <p:cNvPr id="9" name="Footer Placeholder 8">
            <a:extLst>
              <a:ext uri="{FF2B5EF4-FFF2-40B4-BE49-F238E27FC236}">
                <a16:creationId xmlns:a16="http://schemas.microsoft.com/office/drawing/2014/main" id="{B09198F5-FF38-389C-E060-120AC6301809}"/>
              </a:ext>
            </a:extLst>
          </p:cNvPr>
          <p:cNvSpPr>
            <a:spLocks noGrp="1"/>
          </p:cNvSpPr>
          <p:nvPr>
            <p:ph type="ftr" sz="quarter" idx="16"/>
          </p:nvPr>
        </p:nvSpPr>
        <p:spPr>
          <a:xfrm>
            <a:off x="9135035" y="6397586"/>
            <a:ext cx="2546891" cy="365125"/>
          </a:xfrm>
        </p:spPr>
        <p:txBody>
          <a:bodyPr/>
          <a:lstStyle/>
          <a:p>
            <a:r>
              <a:rPr lang="en-US"/>
              <a:t>Sample Footer Text</a:t>
            </a:r>
          </a:p>
        </p:txBody>
      </p:sp>
      <p:sp>
        <p:nvSpPr>
          <p:cNvPr id="10" name="Slide Number Placeholder 9">
            <a:extLst>
              <a:ext uri="{FF2B5EF4-FFF2-40B4-BE49-F238E27FC236}">
                <a16:creationId xmlns:a16="http://schemas.microsoft.com/office/drawing/2014/main" id="{4963CA08-6B63-DC1E-8CB3-C323C9040122}"/>
              </a:ext>
            </a:extLst>
          </p:cNvPr>
          <p:cNvSpPr>
            <a:spLocks noGrp="1"/>
          </p:cNvSpPr>
          <p:nvPr>
            <p:ph type="sldNum" sz="quarter" idx="17"/>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3707826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with Picture 9">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47FFA00-F19D-35C4-43F5-7774CF783AFE}"/>
              </a:ext>
              <a:ext uri="{C183D7F6-B498-43B3-948B-1728B52AA6E4}">
                <adec:decorative xmlns:adec="http://schemas.microsoft.com/office/drawing/2017/decorative" val="1"/>
              </a:ext>
            </a:extLst>
          </p:cNvPr>
          <p:cNvSpPr/>
          <p:nvPr/>
        </p:nvSpPr>
        <p:spPr>
          <a:xfrm>
            <a:off x="0" y="-2"/>
            <a:ext cx="12191999" cy="2028525"/>
          </a:xfrm>
          <a:prstGeom prst="rect">
            <a:avLst/>
          </a:prstGeom>
          <a:ln>
            <a:noFill/>
          </a:ln>
          <a:effectLst>
            <a:outerShdw blurRad="228600" dist="25400" dir="5400000" sx="94000" sy="94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 name="Rectangle 3">
            <a:extLst>
              <a:ext uri="{FF2B5EF4-FFF2-40B4-BE49-F238E27FC236}">
                <a16:creationId xmlns:a16="http://schemas.microsoft.com/office/drawing/2014/main" id="{4A3749AB-C065-8805-5DB3-B2B6037D958D}"/>
              </a:ext>
              <a:ext uri="{C183D7F6-B498-43B3-948B-1728B52AA6E4}">
                <adec:decorative xmlns:adec="http://schemas.microsoft.com/office/drawing/2017/decorative" val="1"/>
              </a:ext>
            </a:extLst>
          </p:cNvPr>
          <p:cNvSpPr/>
          <p:nvPr/>
        </p:nvSpPr>
        <p:spPr>
          <a:xfrm>
            <a:off x="4761780" y="0"/>
            <a:ext cx="7430220" cy="6858000"/>
          </a:xfrm>
          <a:prstGeom prst="rect">
            <a:avLst/>
          </a:prstGeom>
          <a:ln>
            <a:noFill/>
          </a:ln>
          <a:effectLst>
            <a:outerShdw blurRad="304800" dist="50800" dir="5400000" sx="96000" sy="96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57200" y="433551"/>
            <a:ext cx="3836126" cy="1434662"/>
          </a:xfrm>
        </p:spPr>
        <p:txBody>
          <a:bodyPr vert="horz" lIns="91440" tIns="45720" rIns="91440" bIns="45720" rtlCol="0" anchor="b">
            <a:normAutofit/>
          </a:bodyPr>
          <a:lstStyle>
            <a:lvl1pPr>
              <a:defRPr lang="en-US"/>
            </a:lvl1pPr>
          </a:lstStyle>
          <a:p>
            <a:pPr lvl="0"/>
            <a:r>
              <a:rPr lang="en-US"/>
              <a:t>Click to edit Master title style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57200" y="2413678"/>
            <a:ext cx="3836126" cy="38925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457200" y="6398016"/>
            <a:ext cx="1505607" cy="365125"/>
          </a:xfrm>
        </p:spPr>
        <p:txBody>
          <a:bodyPr/>
          <a:lstStyle/>
          <a:p>
            <a:fld id="{E8B55424-EBC7-46E1-8859-6D5273AFBC59}" type="datetime1">
              <a:rPr lang="en-US" smtClean="0"/>
              <a:t>1/19/2026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1962807" y="6398016"/>
            <a:ext cx="2204852" cy="365125"/>
          </a:xfrm>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4160345" y="6398016"/>
            <a:ext cx="512380" cy="365125"/>
          </a:xfrm>
        </p:spPr>
        <p:txBody>
          <a:bodyPr/>
          <a:lstStyle>
            <a:lvl1pPr>
              <a:defRPr>
                <a:solidFill>
                  <a:schemeClr val="tx1"/>
                </a:solidFill>
                <a:effectLst/>
              </a:defRPr>
            </a:lvl1pPr>
          </a:lstStyle>
          <a:p>
            <a:fld id="{CC057153-B650-4DEB-B370-79DDCFDCE934}" type="slidenum">
              <a:rPr lang="en-US" smtClean="0"/>
              <a:pPr/>
              <a:t>‹#›</a:t>
            </a:fld>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4761780" y="0"/>
            <a:ext cx="7430219" cy="6858000"/>
          </a:xfrm>
          <a:blipFill>
            <a:blip r:embed="rId2">
              <a:alphaModFix amt="70000"/>
            </a:blip>
            <a:stretch>
              <a:fillRect/>
            </a:stretch>
          </a:blipFill>
        </p:spPr>
        <p:txBody>
          <a:bodyPr/>
          <a:lstStyle>
            <a:lvl1pPr marL="0" indent="0">
              <a:buNone/>
              <a:defRPr/>
            </a:lvl1pPr>
          </a:lstStyle>
          <a:p>
            <a:r>
              <a:rPr lang="en-US" dirty="0"/>
              <a:t> </a:t>
            </a:r>
          </a:p>
        </p:txBody>
      </p:sp>
    </p:spTree>
    <p:extLst>
      <p:ext uri="{BB962C8B-B14F-4D97-AF65-F5344CB8AC3E}">
        <p14:creationId xmlns:p14="http://schemas.microsoft.com/office/powerpoint/2010/main" val="21271898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Picture 10">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E37833-A2C4-7FCB-8584-0EB3A49F1699}"/>
              </a:ext>
              <a:ext uri="{C183D7F6-B498-43B3-948B-1728B52AA6E4}">
                <adec:decorative xmlns:adec="http://schemas.microsoft.com/office/drawing/2017/decorative" val="1"/>
              </a:ext>
            </a:extLst>
          </p:cNvPr>
          <p:cNvSpPr/>
          <p:nvPr/>
        </p:nvSpPr>
        <p:spPr>
          <a:xfrm>
            <a:off x="0" y="0"/>
            <a:ext cx="7820774" cy="6858000"/>
          </a:xfrm>
          <a:prstGeom prst="rect">
            <a:avLst/>
          </a:prstGeom>
          <a:ln>
            <a:noFill/>
          </a:ln>
          <a:effectLst>
            <a:outerShdw blurRad="304800" dist="38100" dir="5400000" sx="97000" sy="97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43102" y="1078992"/>
            <a:ext cx="3273552" cy="1942773"/>
          </a:xfrm>
        </p:spPr>
        <p:txBody>
          <a:bodyPr vert="horz" lIns="91440" tIns="45720" rIns="91440" bIns="45720" rtlCol="0" anchor="b">
            <a:normAutofit/>
          </a:bodyPr>
          <a:lstStyle>
            <a:lvl1pPr>
              <a:defRPr lang="en-US" dirty="0"/>
            </a:lvl1pPr>
          </a:lstStyle>
          <a:p>
            <a:pPr lvl="0"/>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0"/>
            <a:ext cx="7820774" cy="6858000"/>
          </a:xfrm>
          <a:blipFill>
            <a:blip r:embed="rId2">
              <a:alphaModFix amt="70000"/>
            </a:blip>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44096" y="3188858"/>
            <a:ext cx="3273552" cy="2864469"/>
          </a:xfrm>
        </p:spPr>
        <p:txBody>
          <a:bodyPr>
            <a:normAutofit/>
          </a:bodyPr>
          <a:lstStyle>
            <a:lvl1pPr marL="0" indent="0">
              <a:buNone/>
              <a:defRPr sz="1600"/>
            </a:lvl1pPr>
            <a:lvl2pPr marL="228600" indent="0">
              <a:buNone/>
              <a:defRPr sz="1400"/>
            </a:lvl2pPr>
            <a:lvl3pPr marL="457200" indent="0">
              <a:buNone/>
              <a:defRPr sz="1400"/>
            </a:lvl3pPr>
            <a:lvl4pPr marL="685800" indent="0">
              <a:buNone/>
              <a:defRPr sz="1400"/>
            </a:lvl4pPr>
            <a:lvl5pPr marL="91440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8343102" y="6397586"/>
            <a:ext cx="1003659" cy="365125"/>
          </a:xfrm>
        </p:spPr>
        <p:txBody>
          <a:bodyPr/>
          <a:lstStyle>
            <a:lvl1pPr>
              <a:defRPr>
                <a:solidFill>
                  <a:schemeClr val="tx1"/>
                </a:solidFill>
                <a:effectLst/>
              </a:defRPr>
            </a:lvl1pPr>
          </a:lstStyle>
          <a:p>
            <a:fld id="{687E338B-BF3D-4703-A59F-B3957392DDB6}" type="datetime1">
              <a:rPr lang="en-US" smtClean="0"/>
              <a:t>1/19/2026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9346761" y="6397586"/>
            <a:ext cx="2335165" cy="365125"/>
          </a:xfrm>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2467347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with Picture 11">
    <p:spTree>
      <p:nvGrpSpPr>
        <p:cNvPr id="1" name=""/>
        <p:cNvGrpSpPr/>
        <p:nvPr/>
      </p:nvGrpSpPr>
      <p:grpSpPr>
        <a:xfrm>
          <a:off x="0" y="0"/>
          <a:ext cx="0" cy="0"/>
          <a:chOff x="0" y="0"/>
          <a:chExt cx="0" cy="0"/>
        </a:xfrm>
      </p:grpSpPr>
      <p:sp useBgFill="1">
        <p:nvSpPr>
          <p:cNvPr id="3" name="Rectangle 2">
            <a:extLst>
              <a:ext uri="{FF2B5EF4-FFF2-40B4-BE49-F238E27FC236}">
                <a16:creationId xmlns:a16="http://schemas.microsoft.com/office/drawing/2014/main" id="{B6CED154-A4D5-E707-22BD-0D80A9C97293}"/>
              </a:ext>
              <a:ext uri="{C183D7F6-B498-43B3-948B-1728B52AA6E4}">
                <adec:decorative xmlns:adec="http://schemas.microsoft.com/office/drawing/2017/decorative" val="1"/>
              </a:ext>
            </a:extLst>
          </p:cNvPr>
          <p:cNvSpPr/>
          <p:nvPr/>
        </p:nvSpPr>
        <p:spPr>
          <a:xfrm>
            <a:off x="0" y="1"/>
            <a:ext cx="12192000" cy="4635132"/>
          </a:xfrm>
          <a:prstGeom prst="rect">
            <a:avLst/>
          </a:prstGeom>
          <a:ln>
            <a:noFill/>
          </a:ln>
          <a:effectLst>
            <a:outerShdw blurRad="254000" dist="50800" dir="5400000" sx="97000" sy="97000" algn="t"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57199" y="5012268"/>
            <a:ext cx="4028615" cy="1390330"/>
          </a:xfrm>
        </p:spPr>
        <p:txBody>
          <a:bodyPr vert="horz" lIns="91440" tIns="45720" rIns="91440" bIns="45720" rtlCol="0" anchor="t">
            <a:normAutofit/>
          </a:bodyPr>
          <a:lstStyle>
            <a:lvl1pPr>
              <a:defRPr lang="en-US" dirty="0"/>
            </a:lvl1pPr>
          </a:lstStyle>
          <a:p>
            <a:pPr lvl="0"/>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0"/>
            <a:ext cx="12192000" cy="4635132"/>
          </a:xfrm>
          <a:blipFill>
            <a:blip r:embed="rId2">
              <a:alphaModFix amt="70000"/>
            </a:blip>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49240" y="5012267"/>
            <a:ext cx="6400800" cy="1390330"/>
          </a:xfrm>
        </p:spPr>
        <p:txBody>
          <a:bodyPr>
            <a:norm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400"/>
            </a:lvl3pPr>
            <a:lvl4pPr marL="685800" indent="0">
              <a:buFont typeface="Arial" panose="020B0604020202020204" pitchFamily="34" charset="0"/>
              <a:buNone/>
              <a:defRPr sz="1400"/>
            </a:lvl4pPr>
            <a:lvl5pPr marL="914400" indent="0">
              <a:buFont typeface="Arial" panose="020B0604020202020204" pitchFamily="34" charse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8A38637-30A6-46A1-905D-C43BFC64E403}" type="datetime1">
              <a:rPr lang="en-US" smtClean="0"/>
              <a:t>1/19/2026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102888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with Picture 2">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503EC21-D784-9EDB-F275-60428E050E28}"/>
              </a:ext>
              <a:ext uri="{C183D7F6-B498-43B3-948B-1728B52AA6E4}">
                <adec:decorative xmlns:adec="http://schemas.microsoft.com/office/drawing/2017/decorative" val="1"/>
              </a:ext>
            </a:extLst>
          </p:cNvPr>
          <p:cNvSpPr/>
          <p:nvPr/>
        </p:nvSpPr>
        <p:spPr>
          <a:xfrm>
            <a:off x="1" y="0"/>
            <a:ext cx="12191999" cy="4939393"/>
          </a:xfrm>
          <a:prstGeom prst="rect">
            <a:avLst/>
          </a:prstGeom>
          <a:ln>
            <a:noFill/>
          </a:ln>
          <a:effectLst>
            <a:outerShdw blurRad="304800" dist="50800" dir="5400000" sx="96000" sy="96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ectangle 6">
            <a:extLst>
              <a:ext uri="{FF2B5EF4-FFF2-40B4-BE49-F238E27FC236}">
                <a16:creationId xmlns:a16="http://schemas.microsoft.com/office/drawing/2014/main" id="{85AEA52D-0CD6-21E0-5777-2F16DC4C910A}"/>
              </a:ext>
              <a:ext uri="{C183D7F6-B498-43B3-948B-1728B52AA6E4}">
                <adec:decorative xmlns:adec="http://schemas.microsoft.com/office/drawing/2017/decorative" val="1"/>
              </a:ext>
            </a:extLst>
          </p:cNvPr>
          <p:cNvSpPr/>
          <p:nvPr/>
        </p:nvSpPr>
        <p:spPr>
          <a:xfrm>
            <a:off x="15767" y="0"/>
            <a:ext cx="6584949" cy="6858000"/>
          </a:xfrm>
          <a:prstGeom prst="rect">
            <a:avLst/>
          </a:prstGeom>
          <a:ln>
            <a:noFill/>
          </a:ln>
          <a:effectLst>
            <a:outerShdw blurRad="457200" dist="76200" sx="96000" sy="96000" algn="t" rotWithShape="0">
              <a:srgbClr val="000000">
                <a:alpha val="1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168896" y="555706"/>
            <a:ext cx="4361688" cy="4049084"/>
          </a:xfrm>
        </p:spPr>
        <p:txBody>
          <a:bodyPr vert="horz" lIns="91440" tIns="45720" rIns="91440" bIns="45720" rtlCol="0" anchor="t">
            <a:normAutofit/>
          </a:bodyPr>
          <a:lstStyle>
            <a:lvl1pPr>
              <a:defRPr lang="en-US" sz="4800" dirty="0"/>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168896" y="5298623"/>
            <a:ext cx="4371463" cy="971015"/>
          </a:xfrm>
        </p:spPr>
        <p:txBody>
          <a:bodyPr vert="horz" lIns="91440" tIns="45720" rIns="91440" bIns="45720" rtlCol="0" anchor="ctr">
            <a:normAutofit/>
          </a:bodyPr>
          <a:lstStyle>
            <a:lvl1pPr marL="0" indent="0">
              <a:buNone/>
              <a:defRPr lang="en-US" sz="2000"/>
            </a:lvl1pPr>
          </a:lstStyle>
          <a:p>
            <a:pPr lvl="0"/>
            <a:r>
              <a:rPr lang="en-US"/>
              <a:t>Click to edit Master subtitle style</a:t>
            </a:r>
            <a:endParaRPr lang="en-US" dirty="0"/>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hasCustomPrompt="1"/>
          </p:nvPr>
        </p:nvSpPr>
        <p:spPr>
          <a:xfrm>
            <a:off x="-15766" y="0"/>
            <a:ext cx="6663325" cy="6858000"/>
          </a:xfrm>
          <a:blipFill dpi="0" rotWithShape="1">
            <a:blip r:embed="rId2">
              <a:alphaModFix amt="70000"/>
            </a:blip>
            <a:srcRect/>
            <a:stretch>
              <a:fillRect/>
            </a:stretch>
          </a:blipFill>
        </p:spPr>
        <p:txBody>
          <a:bodyPr/>
          <a:lstStyle>
            <a:lvl1pPr marL="0" indent="0">
              <a:buNone/>
              <a:defRPr/>
            </a:lvl1pPr>
          </a:lstStyle>
          <a:p>
            <a:r>
              <a:rPr lang="en-US" dirty="0"/>
              <a:t> </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7168895" y="6397585"/>
            <a:ext cx="1707625" cy="365125"/>
          </a:xfrm>
        </p:spPr>
        <p:txBody>
          <a:bodyPr/>
          <a:lstStyle>
            <a:lvl1pPr>
              <a:defRPr>
                <a:solidFill>
                  <a:schemeClr val="tx1"/>
                </a:solidFill>
                <a:effectLst/>
              </a:defRPr>
            </a:lvl1pPr>
          </a:lstStyle>
          <a:p>
            <a:fld id="{29891205-2E48-438F-8E2D-D4AB8C3C065A}" type="datetime1">
              <a:rPr lang="en-US" smtClean="0"/>
              <a:t>1/19/2026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288751105"/>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with Picture 12">
    <p:spTree>
      <p:nvGrpSpPr>
        <p:cNvPr id="1" name=""/>
        <p:cNvGrpSpPr/>
        <p:nvPr/>
      </p:nvGrpSpPr>
      <p:grpSpPr>
        <a:xfrm>
          <a:off x="0" y="0"/>
          <a:ext cx="0" cy="0"/>
          <a:chOff x="0" y="0"/>
          <a:chExt cx="0" cy="0"/>
        </a:xfrm>
      </p:grpSpPr>
      <p:sp useBgFill="1">
        <p:nvSpPr>
          <p:cNvPr id="3" name="Rectangle 2">
            <a:extLst>
              <a:ext uri="{FF2B5EF4-FFF2-40B4-BE49-F238E27FC236}">
                <a16:creationId xmlns:a16="http://schemas.microsoft.com/office/drawing/2014/main" id="{461C5781-4169-FC90-2551-F1D73FBC7AA7}"/>
              </a:ext>
              <a:ext uri="{C183D7F6-B498-43B3-948B-1728B52AA6E4}">
                <adec:decorative xmlns:adec="http://schemas.microsoft.com/office/drawing/2017/decorative" val="1"/>
              </a:ext>
            </a:extLst>
          </p:cNvPr>
          <p:cNvSpPr/>
          <p:nvPr/>
        </p:nvSpPr>
        <p:spPr>
          <a:xfrm>
            <a:off x="0" y="1"/>
            <a:ext cx="12192000" cy="3778270"/>
          </a:xfrm>
          <a:prstGeom prst="rect">
            <a:avLst/>
          </a:prstGeom>
          <a:ln>
            <a:noFill/>
          </a:ln>
          <a:effectLst>
            <a:outerShdw blurRad="228600" dist="50800" dir="5400000" sx="97000" sy="97000" algn="t"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57200" y="4162318"/>
            <a:ext cx="2953618" cy="2060682"/>
          </a:xfrm>
        </p:spPr>
        <p:txBody>
          <a:bodyPr vert="horz" lIns="91440" tIns="45720" rIns="91440" bIns="45720" rtlCol="0" anchor="t">
            <a:normAutofit/>
          </a:bodyPr>
          <a:lstStyle>
            <a:lvl1pPr>
              <a:defRPr lang="en-US" dirty="0"/>
            </a:lvl1pPr>
          </a:lstStyle>
          <a:p>
            <a:pPr lvl="0"/>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 y="0"/>
            <a:ext cx="12192000" cy="3778270"/>
          </a:xfrm>
          <a:blipFill>
            <a:blip r:embed="rId2">
              <a:alphaModFix amt="70000"/>
            </a:blip>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158015"/>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D25DBAE6-5400-4DF5-8C4B-BBB4EE1BC900}" type="datetime1">
              <a:rPr lang="en-US" smtClean="0"/>
              <a:t>1/19/2026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6259192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with Picture 13">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82B848B-B9C7-8732-7DEB-4C1970F465A2}"/>
              </a:ext>
              <a:ext uri="{C183D7F6-B498-43B3-948B-1728B52AA6E4}">
                <adec:decorative xmlns:adec="http://schemas.microsoft.com/office/drawing/2017/decorative" val="1"/>
              </a:ext>
            </a:extLst>
          </p:cNvPr>
          <p:cNvSpPr/>
          <p:nvPr/>
        </p:nvSpPr>
        <p:spPr>
          <a:xfrm>
            <a:off x="0" y="-1"/>
            <a:ext cx="12191999" cy="1347109"/>
          </a:xfrm>
          <a:prstGeom prst="rect">
            <a:avLst/>
          </a:prstGeom>
          <a:ln>
            <a:noFill/>
          </a:ln>
          <a:effectLst>
            <a:outerShdw blurRad="228600" dist="25400" dir="5400000" sx="94000" sy="94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57200" y="457200"/>
            <a:ext cx="11128248" cy="524577"/>
          </a:xfrm>
        </p:spPr>
        <p:txBody>
          <a:bodyPr anchor="b"/>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 y="1347108"/>
            <a:ext cx="6831915" cy="5510891"/>
          </a:xfrm>
          <a:blipFill>
            <a:blip r:embed="rId2">
              <a:alphaModFix amt="70000"/>
            </a:blip>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362494" y="1804308"/>
            <a:ext cx="4251960" cy="44256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7362494" y="6397586"/>
            <a:ext cx="961699" cy="365125"/>
          </a:xfrm>
        </p:spPr>
        <p:txBody>
          <a:bodyPr/>
          <a:lstStyle/>
          <a:p>
            <a:fld id="{0A184987-775C-414E-A434-6A26397CAAA1}" type="datetime1">
              <a:rPr lang="en-US" smtClean="0"/>
              <a:t>1/19/2026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7797679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with Picture 14">
    <p:spTree>
      <p:nvGrpSpPr>
        <p:cNvPr id="1" name=""/>
        <p:cNvGrpSpPr/>
        <p:nvPr/>
      </p:nvGrpSpPr>
      <p:grpSpPr>
        <a:xfrm>
          <a:off x="0" y="0"/>
          <a:ext cx="0" cy="0"/>
          <a:chOff x="0" y="0"/>
          <a:chExt cx="0" cy="0"/>
        </a:xfrm>
      </p:grpSpPr>
      <p:sp useBgFill="1">
        <p:nvSpPr>
          <p:cNvPr id="3" name="Rectangle 2">
            <a:extLst>
              <a:ext uri="{FF2B5EF4-FFF2-40B4-BE49-F238E27FC236}">
                <a16:creationId xmlns:a16="http://schemas.microsoft.com/office/drawing/2014/main" id="{2655112C-BE7C-E373-6111-176B47FC81A6}"/>
              </a:ext>
              <a:ext uri="{C183D7F6-B498-43B3-948B-1728B52AA6E4}">
                <adec:decorative xmlns:adec="http://schemas.microsoft.com/office/drawing/2017/decorative" val="1"/>
              </a:ext>
            </a:extLst>
          </p:cNvPr>
          <p:cNvSpPr/>
          <p:nvPr/>
        </p:nvSpPr>
        <p:spPr>
          <a:xfrm>
            <a:off x="0" y="0"/>
            <a:ext cx="5586984" cy="6858000"/>
          </a:xfrm>
          <a:prstGeom prst="rect">
            <a:avLst/>
          </a:prstGeom>
          <a:solidFill>
            <a:schemeClr val="bg1"/>
          </a:solidFill>
          <a:ln>
            <a:noFill/>
          </a:ln>
          <a:effectLst>
            <a:outerShdw blurRad="228600" dist="38100" dir="5400000" sx="94000" sy="94000" algn="t"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57199" y="457200"/>
            <a:ext cx="4482573" cy="1453896"/>
          </a:xfrm>
        </p:spPr>
        <p:txBody>
          <a:bodyPr vert="horz" lIns="91440" tIns="45720" rIns="91440" bIns="45720" rtlCol="0" anchor="t">
            <a:normAutofit/>
          </a:bodyPr>
          <a:lstStyle>
            <a:lvl1pPr>
              <a:defRPr lang="en-US" dirty="0"/>
            </a:lvl1pPr>
          </a:lstStyle>
          <a:p>
            <a:pPr lvl="0"/>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559502" y="2175642"/>
            <a:ext cx="4380271" cy="4124756"/>
          </a:xfrm>
          <a:blipFill>
            <a:blip r:embed="rId2">
              <a:alphaModFix amt="70000"/>
            </a:blip>
            <a:stretch>
              <a:fillRect/>
            </a:stretch>
          </a:blipFill>
        </p:spPr>
        <p:txBody>
          <a:bodyPr/>
          <a:lstStyle>
            <a:lvl1pPr marL="0" indent="0">
              <a:buNone/>
              <a:defRPr/>
            </a:lvl1pPr>
          </a:lstStyle>
          <a:p>
            <a:r>
              <a:rPr lang="en-US" dirty="0"/>
              <a:t> </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DFB7A35F-A8C8-4DA9-BE13-530FB142BCA4}" type="datetime1">
              <a:rPr lang="en-US" smtClean="0"/>
              <a:t>1/19/2026</a:t>
            </a:fld>
            <a:endParaRPr lang="en-US"/>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457201"/>
            <a:ext cx="5585925" cy="5875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8974834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with Picture 15">
    <p:spTree>
      <p:nvGrpSpPr>
        <p:cNvPr id="1" name=""/>
        <p:cNvGrpSpPr/>
        <p:nvPr/>
      </p:nvGrpSpPr>
      <p:grpSpPr>
        <a:xfrm>
          <a:off x="0" y="0"/>
          <a:ext cx="0" cy="0"/>
          <a:chOff x="0" y="0"/>
          <a:chExt cx="0" cy="0"/>
        </a:xfrm>
      </p:grpSpPr>
      <p:sp useBgFill="1">
        <p:nvSpPr>
          <p:cNvPr id="3" name="Rectangle 2">
            <a:extLst>
              <a:ext uri="{FF2B5EF4-FFF2-40B4-BE49-F238E27FC236}">
                <a16:creationId xmlns:a16="http://schemas.microsoft.com/office/drawing/2014/main" id="{2655112C-BE7C-E373-6111-176B47FC81A6}"/>
              </a:ext>
              <a:ext uri="{C183D7F6-B498-43B3-948B-1728B52AA6E4}">
                <adec:decorative xmlns:adec="http://schemas.microsoft.com/office/drawing/2017/decorative" val="1"/>
              </a:ext>
            </a:extLst>
          </p:cNvPr>
          <p:cNvSpPr/>
          <p:nvPr/>
        </p:nvSpPr>
        <p:spPr>
          <a:xfrm>
            <a:off x="-1" y="0"/>
            <a:ext cx="5584207" cy="6858000"/>
          </a:xfrm>
          <a:prstGeom prst="rect">
            <a:avLst/>
          </a:prstGeom>
          <a:solidFill>
            <a:schemeClr val="bg1"/>
          </a:solidFill>
          <a:ln>
            <a:noFill/>
          </a:ln>
          <a:effectLst>
            <a:outerShdw blurRad="228600" dist="38100" dir="5400000" sx="94000" sy="94000" algn="t"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57200" y="457200"/>
            <a:ext cx="4380272" cy="1453896"/>
          </a:xfrm>
        </p:spPr>
        <p:txBody>
          <a:bodyPr vert="horz" lIns="91440" tIns="45720" rIns="91440" bIns="45720" rtlCol="0" anchor="t">
            <a:normAutofit/>
          </a:bodyPr>
          <a:lstStyle>
            <a:lvl1pPr>
              <a:defRPr lang="en-US" dirty="0"/>
            </a:lvl1pPr>
          </a:lstStyle>
          <a:p>
            <a:pPr lvl="0"/>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2175642"/>
            <a:ext cx="5584206" cy="4682358"/>
          </a:xfrm>
          <a:blipFill>
            <a:blip r:embed="rId2">
              <a:alphaModFix amt="70000"/>
            </a:blip>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457201"/>
            <a:ext cx="5585925" cy="5875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6096000" y="6397586"/>
            <a:ext cx="2228193" cy="365125"/>
          </a:xfrm>
        </p:spPr>
        <p:txBody>
          <a:bodyPr/>
          <a:lstStyle/>
          <a:p>
            <a:fld id="{2E427443-1453-43D2-A6BE-3418A0D36CD6}" type="datetime1">
              <a:rPr lang="en-US" smtClean="0"/>
              <a:t>1/19/2026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1293701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with Picture 16">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5809B3C-AC74-5DC3-09FA-57A871BE9AD3}"/>
              </a:ext>
              <a:ext uri="{C183D7F6-B498-43B3-948B-1728B52AA6E4}">
                <adec:decorative xmlns:adec="http://schemas.microsoft.com/office/drawing/2017/decorative" val="1"/>
              </a:ext>
            </a:extLst>
          </p:cNvPr>
          <p:cNvSpPr/>
          <p:nvPr/>
        </p:nvSpPr>
        <p:spPr>
          <a:xfrm>
            <a:off x="1" y="-1"/>
            <a:ext cx="4612921" cy="6858001"/>
          </a:xfrm>
          <a:prstGeom prst="rect">
            <a:avLst/>
          </a:prstGeom>
          <a:ln>
            <a:noFill/>
          </a:ln>
          <a:effectLst>
            <a:outerShdw blurRad="228600" dist="25400" dir="5400000" sx="94000" sy="94000" algn="t" rotWithShape="0">
              <a:srgbClr val="000000">
                <a:alpha val="1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57200" y="457200"/>
            <a:ext cx="3815079" cy="1453896"/>
          </a:xfrm>
        </p:spPr>
        <p:txBody>
          <a:bodyPr vert="horz" lIns="91440" tIns="45720" rIns="91440" bIns="45720" rtlCol="0" anchor="t">
            <a:normAutofit/>
          </a:bodyPr>
          <a:lstStyle>
            <a:lvl1pPr>
              <a:defRPr lang="en-US" dirty="0"/>
            </a:lvl1pPr>
          </a:lstStyle>
          <a:p>
            <a:pPr lvl="0"/>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559503" y="2295144"/>
            <a:ext cx="3515063" cy="4005253"/>
          </a:xfrm>
          <a:blipFill>
            <a:blip r:embed="rId2">
              <a:alphaModFix amt="70000"/>
            </a:blip>
            <a:stretch>
              <a:fillRect/>
            </a:stretch>
          </a:blipFill>
        </p:spPr>
        <p:txBody>
          <a:bodyPr/>
          <a:lstStyle>
            <a:lvl1pPr marL="0" indent="0">
              <a:buNone/>
              <a:defRPr/>
            </a:lvl1pPr>
          </a:lstStyle>
          <a:p>
            <a:r>
              <a:rPr lang="en-US" dirty="0"/>
              <a:t> </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1EF4EFF-C2CF-47AD-8F36-4EE8C96E9290}" type="datetime1">
              <a:rPr lang="en-US" smtClean="0"/>
              <a:t>1/19/2026</a:t>
            </a:fld>
            <a:endParaRPr lang="en-US"/>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143500" y="457200"/>
            <a:ext cx="6434138"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8738077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umber Lar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E16C637-FAC3-7DF2-CC8F-FE7D220ADEB3}"/>
              </a:ext>
              <a:ext uri="{C183D7F6-B498-43B3-948B-1728B52AA6E4}">
                <adec:decorative xmlns:adec="http://schemas.microsoft.com/office/drawing/2017/decorative" val="1"/>
              </a:ext>
            </a:extLst>
          </p:cNvPr>
          <p:cNvSpPr/>
          <p:nvPr/>
        </p:nvSpPr>
        <p:spPr>
          <a:xfrm>
            <a:off x="1" y="0"/>
            <a:ext cx="8068234" cy="6858000"/>
          </a:xfrm>
          <a:prstGeom prst="rect">
            <a:avLst/>
          </a:prstGeom>
          <a:solidFill>
            <a:schemeClr val="bg1"/>
          </a:solidFill>
          <a:ln>
            <a:noFill/>
          </a:ln>
          <a:effectLst>
            <a:outerShdw blurRad="304800" dist="50800" dir="5400000" sx="96000" sy="96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Title 1">
            <a:extLst>
              <a:ext uri="{FF2B5EF4-FFF2-40B4-BE49-F238E27FC236}">
                <a16:creationId xmlns:a16="http://schemas.microsoft.com/office/drawing/2014/main" id="{8F12B57A-5AF8-8EF0-32CC-A60A2FCCA442}"/>
              </a:ext>
            </a:extLst>
          </p:cNvPr>
          <p:cNvSpPr>
            <a:spLocks noGrp="1"/>
          </p:cNvSpPr>
          <p:nvPr>
            <p:ph type="title"/>
          </p:nvPr>
        </p:nvSpPr>
        <p:spPr>
          <a:xfrm>
            <a:off x="8513064" y="1490472"/>
            <a:ext cx="3191256" cy="3886200"/>
          </a:xfrm>
        </p:spPr>
        <p:txBody>
          <a:bodyPr anchor="ctr">
            <a:normAutofit/>
          </a:bodyPr>
          <a:lstStyle>
            <a:lvl1pPr>
              <a:lnSpc>
                <a:spcPct val="110000"/>
              </a:lnSpc>
              <a:defRPr sz="2800"/>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2EC150EA-B3AC-0583-FF59-664CCE07E947}"/>
              </a:ext>
            </a:extLst>
          </p:cNvPr>
          <p:cNvSpPr>
            <a:spLocks noGrp="1"/>
          </p:cNvSpPr>
          <p:nvPr>
            <p:ph sz="quarter" idx="13" hasCustomPrompt="1"/>
          </p:nvPr>
        </p:nvSpPr>
        <p:spPr>
          <a:xfrm>
            <a:off x="457200" y="1078992"/>
            <a:ext cx="7068312" cy="4709160"/>
          </a:xfrm>
        </p:spPr>
        <p:txBody>
          <a:bodyPr anchor="ctr">
            <a:normAutofit/>
          </a:bodyPr>
          <a:lstStyle>
            <a:lvl1pPr marL="0" indent="0" algn="ctr">
              <a:lnSpc>
                <a:spcPct val="90000"/>
              </a:lnSpc>
              <a:buNone/>
              <a:defRPr sz="22500">
                <a:solidFill>
                  <a:schemeClr val="accent1"/>
                </a:solidFill>
              </a:defRPr>
            </a:lvl1pPr>
          </a:lstStyle>
          <a:p>
            <a:pPr lvl="0"/>
            <a:r>
              <a:rPr lang="en-US" dirty="0"/>
              <a:t>##%</a:t>
            </a:r>
          </a:p>
        </p:txBody>
      </p:sp>
      <p:sp>
        <p:nvSpPr>
          <p:cNvPr id="3" name="Date Placeholder 2">
            <a:extLst>
              <a:ext uri="{FF2B5EF4-FFF2-40B4-BE49-F238E27FC236}">
                <a16:creationId xmlns:a16="http://schemas.microsoft.com/office/drawing/2014/main" id="{14E54E3B-6896-DB25-3CE5-508BA2AF4BCB}"/>
              </a:ext>
            </a:extLst>
          </p:cNvPr>
          <p:cNvSpPr>
            <a:spLocks noGrp="1"/>
          </p:cNvSpPr>
          <p:nvPr>
            <p:ph type="dt" sz="half" idx="10"/>
          </p:nvPr>
        </p:nvSpPr>
        <p:spPr/>
        <p:txBody>
          <a:bodyPr/>
          <a:lstStyle/>
          <a:p>
            <a:fld id="{4F8A6790-75BA-414B-8318-2A9AAE2CCA04}" type="datetime1">
              <a:rPr lang="en-US" smtClean="0"/>
              <a:t>1/19/2026</a:t>
            </a:fld>
            <a:endParaRPr lang="en-US"/>
          </a:p>
        </p:txBody>
      </p:sp>
      <p:sp>
        <p:nvSpPr>
          <p:cNvPr id="4" name="Footer Placeholder 3">
            <a:extLst>
              <a:ext uri="{FF2B5EF4-FFF2-40B4-BE49-F238E27FC236}">
                <a16:creationId xmlns:a16="http://schemas.microsoft.com/office/drawing/2014/main" id="{945F8CBA-49FB-D90D-DFD0-9B5213A65574}"/>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1429D571-ECED-7C02-93F2-7A94DE270319}"/>
              </a:ext>
            </a:extLst>
          </p:cNvPr>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17803002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Number Large 2">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840E309F-AAB7-BC84-BA3D-1B758FB35CCC}"/>
              </a:ext>
              <a:ext uri="{C183D7F6-B498-43B3-948B-1728B52AA6E4}">
                <adec:decorative xmlns:adec="http://schemas.microsoft.com/office/drawing/2017/decorative" val="1"/>
              </a:ext>
            </a:extLst>
          </p:cNvPr>
          <p:cNvSpPr/>
          <p:nvPr/>
        </p:nvSpPr>
        <p:spPr>
          <a:xfrm>
            <a:off x="1" y="0"/>
            <a:ext cx="12191999" cy="4939393"/>
          </a:xfrm>
          <a:prstGeom prst="rect">
            <a:avLst/>
          </a:prstGeom>
          <a:ln>
            <a:noFill/>
          </a:ln>
          <a:effectLst>
            <a:outerShdw blurRad="304800" dist="50800" dir="5400000" sx="96000" sy="96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12B57A-5AF8-8EF0-32CC-A60A2FCCA442}"/>
              </a:ext>
            </a:extLst>
          </p:cNvPr>
          <p:cNvSpPr>
            <a:spLocks noGrp="1"/>
          </p:cNvSpPr>
          <p:nvPr>
            <p:ph type="title"/>
          </p:nvPr>
        </p:nvSpPr>
        <p:spPr>
          <a:xfrm>
            <a:off x="1225296" y="5202936"/>
            <a:ext cx="9738360" cy="1152144"/>
          </a:xfrm>
        </p:spPr>
        <p:txBody>
          <a:bodyPr anchor="ctr">
            <a:normAutofit/>
          </a:bodyPr>
          <a:lstStyle>
            <a:lvl1pPr algn="ctr">
              <a:lnSpc>
                <a:spcPct val="110000"/>
              </a:lnSpc>
              <a:defRPr sz="2800"/>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2EC150EA-B3AC-0583-FF59-664CCE07E947}"/>
              </a:ext>
            </a:extLst>
          </p:cNvPr>
          <p:cNvSpPr>
            <a:spLocks noGrp="1"/>
          </p:cNvSpPr>
          <p:nvPr>
            <p:ph sz="quarter" idx="13" hasCustomPrompt="1"/>
          </p:nvPr>
        </p:nvSpPr>
        <p:spPr>
          <a:xfrm>
            <a:off x="822960" y="676656"/>
            <a:ext cx="10543032" cy="3675888"/>
          </a:xfrm>
        </p:spPr>
        <p:txBody>
          <a:bodyPr anchor="b">
            <a:normAutofit/>
          </a:bodyPr>
          <a:lstStyle>
            <a:lvl1pPr marL="0" indent="0" algn="ctr">
              <a:lnSpc>
                <a:spcPct val="90000"/>
              </a:lnSpc>
              <a:buNone/>
              <a:defRPr sz="23200">
                <a:solidFill>
                  <a:schemeClr val="accent1"/>
                </a:solidFill>
              </a:defRPr>
            </a:lvl1pPr>
          </a:lstStyle>
          <a:p>
            <a:pPr lvl="0"/>
            <a:r>
              <a:rPr lang="en-US" dirty="0"/>
              <a:t>##%</a:t>
            </a:r>
          </a:p>
        </p:txBody>
      </p:sp>
      <p:sp>
        <p:nvSpPr>
          <p:cNvPr id="3" name="Date Placeholder 2">
            <a:extLst>
              <a:ext uri="{FF2B5EF4-FFF2-40B4-BE49-F238E27FC236}">
                <a16:creationId xmlns:a16="http://schemas.microsoft.com/office/drawing/2014/main" id="{14E54E3B-6896-DB25-3CE5-508BA2AF4BCB}"/>
              </a:ext>
            </a:extLst>
          </p:cNvPr>
          <p:cNvSpPr>
            <a:spLocks noGrp="1"/>
          </p:cNvSpPr>
          <p:nvPr>
            <p:ph type="dt" sz="half" idx="10"/>
          </p:nvPr>
        </p:nvSpPr>
        <p:spPr/>
        <p:txBody>
          <a:bodyPr/>
          <a:lstStyle/>
          <a:p>
            <a:fld id="{A7207974-E5D4-4A20-A93A-AE6E2A45EC40}" type="datetime1">
              <a:rPr lang="en-US" smtClean="0"/>
              <a:t>1/19/2026</a:t>
            </a:fld>
            <a:endParaRPr lang="en-US"/>
          </a:p>
        </p:txBody>
      </p:sp>
      <p:sp>
        <p:nvSpPr>
          <p:cNvPr id="4" name="Footer Placeholder 3">
            <a:extLst>
              <a:ext uri="{FF2B5EF4-FFF2-40B4-BE49-F238E27FC236}">
                <a16:creationId xmlns:a16="http://schemas.microsoft.com/office/drawing/2014/main" id="{945F8CBA-49FB-D90D-DFD0-9B5213A65574}"/>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1429D571-ECED-7C02-93F2-7A94DE270319}"/>
              </a:ext>
            </a:extLst>
          </p:cNvPr>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19095220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Number Large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DFEE4E-D15F-E3E3-4D23-B7EF7744FFDB}"/>
              </a:ext>
            </a:extLst>
          </p:cNvPr>
          <p:cNvSpPr/>
          <p:nvPr/>
        </p:nvSpPr>
        <p:spPr>
          <a:xfrm>
            <a:off x="0" y="4939392"/>
            <a:ext cx="12192000" cy="1918607"/>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12B57A-5AF8-8EF0-32CC-A60A2FCCA442}"/>
              </a:ext>
            </a:extLst>
          </p:cNvPr>
          <p:cNvSpPr>
            <a:spLocks noGrp="1"/>
          </p:cNvSpPr>
          <p:nvPr>
            <p:ph type="title"/>
          </p:nvPr>
        </p:nvSpPr>
        <p:spPr>
          <a:xfrm>
            <a:off x="1225296" y="5321808"/>
            <a:ext cx="9738360" cy="1152144"/>
          </a:xfrm>
        </p:spPr>
        <p:txBody>
          <a:bodyPr anchor="ctr">
            <a:normAutofit/>
          </a:bodyPr>
          <a:lstStyle>
            <a:lvl1pPr algn="ctr">
              <a:lnSpc>
                <a:spcPct val="110000"/>
              </a:lnSpc>
              <a:defRPr sz="2800">
                <a:solidFill>
                  <a:schemeClr val="bg1"/>
                </a:solidFill>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2EC150EA-B3AC-0583-FF59-664CCE07E947}"/>
              </a:ext>
            </a:extLst>
          </p:cNvPr>
          <p:cNvSpPr>
            <a:spLocks noGrp="1"/>
          </p:cNvSpPr>
          <p:nvPr>
            <p:ph sz="quarter" idx="13" hasCustomPrompt="1"/>
          </p:nvPr>
        </p:nvSpPr>
        <p:spPr>
          <a:xfrm>
            <a:off x="822960" y="676656"/>
            <a:ext cx="10543032" cy="3675888"/>
          </a:xfrm>
        </p:spPr>
        <p:txBody>
          <a:bodyPr anchor="b">
            <a:normAutofit/>
          </a:bodyPr>
          <a:lstStyle>
            <a:lvl1pPr marL="0" indent="0" algn="ctr">
              <a:lnSpc>
                <a:spcPct val="90000"/>
              </a:lnSpc>
              <a:buNone/>
              <a:defRPr sz="23200">
                <a:solidFill>
                  <a:schemeClr val="tx2"/>
                </a:solidFill>
              </a:defRPr>
            </a:lvl1pPr>
          </a:lstStyle>
          <a:p>
            <a:pPr lvl="0"/>
            <a:r>
              <a:rPr lang="en-US" dirty="0"/>
              <a:t>##%</a:t>
            </a:r>
          </a:p>
        </p:txBody>
      </p:sp>
      <p:sp>
        <p:nvSpPr>
          <p:cNvPr id="3" name="Date Placeholder 2">
            <a:extLst>
              <a:ext uri="{FF2B5EF4-FFF2-40B4-BE49-F238E27FC236}">
                <a16:creationId xmlns:a16="http://schemas.microsoft.com/office/drawing/2014/main" id="{14E54E3B-6896-DB25-3CE5-508BA2AF4BCB}"/>
              </a:ext>
            </a:extLst>
          </p:cNvPr>
          <p:cNvSpPr>
            <a:spLocks noGrp="1"/>
          </p:cNvSpPr>
          <p:nvPr>
            <p:ph type="dt" sz="half" idx="10"/>
          </p:nvPr>
        </p:nvSpPr>
        <p:spPr/>
        <p:txBody>
          <a:bodyPr/>
          <a:lstStyle>
            <a:lvl1pPr>
              <a:defRPr>
                <a:solidFill>
                  <a:schemeClr val="bg1"/>
                </a:solidFill>
              </a:defRPr>
            </a:lvl1pPr>
          </a:lstStyle>
          <a:p>
            <a:fld id="{48B62F48-34F7-4906-AB1E-DB67FF6A62C8}" type="datetime1">
              <a:rPr lang="en-US" smtClean="0"/>
              <a:t>1/19/2026</a:t>
            </a:fld>
            <a:endParaRPr lang="en-US"/>
          </a:p>
        </p:txBody>
      </p:sp>
      <p:sp>
        <p:nvSpPr>
          <p:cNvPr id="4" name="Footer Placeholder 3">
            <a:extLst>
              <a:ext uri="{FF2B5EF4-FFF2-40B4-BE49-F238E27FC236}">
                <a16:creationId xmlns:a16="http://schemas.microsoft.com/office/drawing/2014/main" id="{945F8CBA-49FB-D90D-DFD0-9B5213A65574}"/>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5" name="Slide Number Placeholder 4">
            <a:extLst>
              <a:ext uri="{FF2B5EF4-FFF2-40B4-BE49-F238E27FC236}">
                <a16:creationId xmlns:a16="http://schemas.microsoft.com/office/drawing/2014/main" id="{1429D571-ECED-7C02-93F2-7A94DE270319}"/>
              </a:ext>
            </a:extLst>
          </p:cNvPr>
          <p:cNvSpPr>
            <a:spLocks noGrp="1"/>
          </p:cNvSpPr>
          <p:nvPr>
            <p:ph type="sldNum" sz="quarter" idx="12"/>
          </p:nvPr>
        </p:nvSpPr>
        <p:spPr/>
        <p:txBody>
          <a:bodyPr/>
          <a:lstStyle>
            <a:lvl1pPr>
              <a:defRPr>
                <a:solidFill>
                  <a:schemeClr val="bg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7690993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Statem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19864DF-9848-D6C8-9258-3A5CE47778FD}"/>
              </a:ext>
              <a:ext uri="{C183D7F6-B498-43B3-948B-1728B52AA6E4}">
                <adec:decorative xmlns:adec="http://schemas.microsoft.com/office/drawing/2017/decorative" val="1"/>
              </a:ext>
            </a:extLst>
          </p:cNvPr>
          <p:cNvSpPr/>
          <p:nvPr/>
        </p:nvSpPr>
        <p:spPr>
          <a:xfrm>
            <a:off x="-18907" y="0"/>
            <a:ext cx="9039922" cy="6858000"/>
          </a:xfrm>
          <a:prstGeom prst="rect">
            <a:avLst/>
          </a:prstGeom>
          <a:solidFill>
            <a:schemeClr val="bg1"/>
          </a:solidFill>
          <a:ln>
            <a:noFill/>
          </a:ln>
          <a:effectLst>
            <a:outerShdw blurRad="368300" dist="63500" dir="5400000" sx="97000" sy="97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lvl1pPr>
              <a:defRPr>
                <a:solidFill>
                  <a:schemeClr val="tx2"/>
                </a:solidFill>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457200" y="417786"/>
            <a:ext cx="7811814" cy="5478517"/>
          </a:xfrm>
        </p:spPr>
        <p:txBody>
          <a:bodyPr anchor="t">
            <a:normAutofit/>
          </a:bodyPr>
          <a:lstStyle>
            <a:lvl1pPr marL="0" indent="0">
              <a:lnSpc>
                <a:spcPct val="100000"/>
              </a:lnSpc>
              <a:buNone/>
              <a:defRPr sz="5400" b="0">
                <a:solidFill>
                  <a:schemeClr val="tx2"/>
                </a:solidFill>
              </a:defRPr>
            </a:lvl1pPr>
            <a:lvl2pPr marL="228600" indent="0">
              <a:lnSpc>
                <a:spcPct val="100000"/>
              </a:lnSpc>
              <a:buNone/>
              <a:defRPr sz="4800" b="0">
                <a:solidFill>
                  <a:schemeClr val="tx2"/>
                </a:solidFill>
              </a:defRPr>
            </a:lvl2pPr>
            <a:lvl3pPr marL="457200" indent="0">
              <a:lnSpc>
                <a:spcPct val="100000"/>
              </a:lnSpc>
              <a:buNone/>
              <a:defRPr sz="4400" b="0">
                <a:solidFill>
                  <a:schemeClr val="tx2"/>
                </a:solidFill>
              </a:defRPr>
            </a:lvl3pPr>
            <a:lvl4pPr marL="685800" indent="0">
              <a:lnSpc>
                <a:spcPct val="100000"/>
              </a:lnSpc>
              <a:buNone/>
              <a:defRPr sz="4000" b="0">
                <a:solidFill>
                  <a:schemeClr val="tx2"/>
                </a:solidFill>
              </a:defRPr>
            </a:lvl4pPr>
            <a:lvl5pPr marL="914400" indent="0">
              <a:lnSpc>
                <a:spcPct val="100000"/>
              </a:lnSpc>
              <a:buNone/>
              <a:defRPr sz="3600" b="0">
                <a:solidFill>
                  <a:schemeClr val="tx2"/>
                </a:solidFill>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lvl1pPr>
              <a:defRPr>
                <a:solidFill>
                  <a:schemeClr val="tx2"/>
                </a:solidFill>
              </a:defRPr>
            </a:lvl1pPr>
          </a:lstStyle>
          <a:p>
            <a:fld id="{B60EF676-3A05-40A6-B180-72322A5ACAD8}" type="datetime1">
              <a:rPr lang="en-US" smtClean="0"/>
              <a:t>1/19/2026</a:t>
            </a:fld>
            <a:endParaRPr lang="en-US"/>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14510607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Statem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457199" y="1929384"/>
            <a:ext cx="8421625" cy="4142232"/>
          </a:xfrm>
        </p:spPr>
        <p:txBody>
          <a:bodyPr anchor="b">
            <a:normAutofit/>
          </a:bodyPr>
          <a:lstStyle>
            <a:lvl1pPr marL="0" indent="0">
              <a:lnSpc>
                <a:spcPct val="100000"/>
              </a:lnSpc>
              <a:buNone/>
              <a:defRPr sz="5000" b="1">
                <a:solidFill>
                  <a:schemeClr val="accent1"/>
                </a:solidFill>
              </a:defRPr>
            </a:lvl1pPr>
            <a:lvl2pPr marL="228600" indent="0">
              <a:lnSpc>
                <a:spcPct val="100000"/>
              </a:lnSpc>
              <a:buNone/>
              <a:defRPr sz="4400" b="1">
                <a:solidFill>
                  <a:schemeClr val="accent1"/>
                </a:solidFill>
              </a:defRPr>
            </a:lvl2pPr>
            <a:lvl3pPr marL="457200" indent="0">
              <a:lnSpc>
                <a:spcPct val="100000"/>
              </a:lnSpc>
              <a:buNone/>
              <a:defRPr sz="4000" b="1">
                <a:solidFill>
                  <a:schemeClr val="accent1"/>
                </a:solidFill>
              </a:defRPr>
            </a:lvl3pPr>
            <a:lvl4pPr marL="685800" indent="0">
              <a:lnSpc>
                <a:spcPct val="100000"/>
              </a:lnSpc>
              <a:buNone/>
              <a:defRPr sz="3600" b="1">
                <a:solidFill>
                  <a:schemeClr val="accent1"/>
                </a:solidFill>
              </a:defRPr>
            </a:lvl4pPr>
            <a:lvl5pPr marL="914400" indent="0">
              <a:lnSpc>
                <a:spcPct val="100000"/>
              </a:lnSpc>
              <a:buNone/>
              <a:defRPr sz="3200" b="1">
                <a:solidFill>
                  <a:schemeClr val="accent1"/>
                </a:solidFill>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B90933F6-6BEC-43B7-8100-A475DA47F46D}" type="datetime1">
              <a:rPr lang="en-US" smtClean="0"/>
              <a:t>1/19/2026</a:t>
            </a:fld>
            <a:endParaRPr lang="en-US"/>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1775184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with Picture 3">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49B523C6-1C5C-6DE8-4A3F-21360DF86013}"/>
              </a:ext>
              <a:ext uri="{C183D7F6-B498-43B3-948B-1728B52AA6E4}">
                <adec:decorative xmlns:adec="http://schemas.microsoft.com/office/drawing/2017/decorative" val="1"/>
              </a:ext>
            </a:extLst>
          </p:cNvPr>
          <p:cNvSpPr/>
          <p:nvPr/>
        </p:nvSpPr>
        <p:spPr>
          <a:xfrm>
            <a:off x="2" y="0"/>
            <a:ext cx="5059528" cy="4939393"/>
          </a:xfrm>
          <a:prstGeom prst="rect">
            <a:avLst/>
          </a:prstGeom>
          <a:ln>
            <a:noFill/>
          </a:ln>
          <a:effectLst>
            <a:outerShdw blurRad="304800" dist="50800" dir="5400000" sx="96000" sy="96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57200" y="457200"/>
            <a:ext cx="4025153" cy="3739896"/>
          </a:xfrm>
        </p:spPr>
        <p:txBody>
          <a:bodyPr vert="horz" lIns="91440" tIns="45720" rIns="91440" bIns="45720" rtlCol="0" anchor="t">
            <a:normAutofit/>
          </a:bodyPr>
          <a:lstStyle>
            <a:lvl1pPr>
              <a:defRPr lang="en-US" sz="4400" dirty="0"/>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57200" y="5332780"/>
            <a:ext cx="4025153" cy="1016813"/>
          </a:xfrm>
        </p:spPr>
        <p:txBody>
          <a:bodyPr vert="horz" lIns="91440" tIns="45720" rIns="91440" bIns="45720" rtlCol="0" anchor="ctr">
            <a:normAutofit/>
          </a:bodyPr>
          <a:lstStyle>
            <a:lvl1pPr marL="0" indent="0">
              <a:buNone/>
              <a:defRPr lang="en-US" sz="2000" dirty="0"/>
            </a:lvl1pPr>
          </a:lstStyle>
          <a:p>
            <a:pPr lvl="0"/>
            <a:r>
              <a:rPr lang="en-US"/>
              <a:t>Click to edit Master subtitle style</a:t>
            </a:r>
            <a:endParaRPr lang="en-US" dirty="0"/>
          </a:p>
        </p:txBody>
      </p:sp>
      <p:sp>
        <p:nvSpPr>
          <p:cNvPr id="7" name="Date Placeholder 6">
            <a:extLst>
              <a:ext uri="{FF2B5EF4-FFF2-40B4-BE49-F238E27FC236}">
                <a16:creationId xmlns:a16="http://schemas.microsoft.com/office/drawing/2014/main" id="{F991F941-2D53-CC10-7947-62237A245FE0}"/>
              </a:ext>
            </a:extLst>
          </p:cNvPr>
          <p:cNvSpPr>
            <a:spLocks noGrp="1"/>
          </p:cNvSpPr>
          <p:nvPr>
            <p:ph type="dt" sz="half" idx="14"/>
          </p:nvPr>
        </p:nvSpPr>
        <p:spPr>
          <a:xfrm>
            <a:off x="457200" y="6396802"/>
            <a:ext cx="1631737" cy="365125"/>
          </a:xfrm>
        </p:spPr>
        <p:txBody>
          <a:bodyPr/>
          <a:lstStyle/>
          <a:p>
            <a:fld id="{D5F03827-1D21-4134-AE54-D5524D64DCEC}" type="datetime1">
              <a:rPr lang="en-US" smtClean="0"/>
              <a:t>1/19/2026</a:t>
            </a:fld>
            <a:endParaRPr lang="en-US"/>
          </a:p>
        </p:txBody>
      </p:sp>
      <p:sp>
        <p:nvSpPr>
          <p:cNvPr id="8" name="Footer Placeholder 7">
            <a:extLst>
              <a:ext uri="{FF2B5EF4-FFF2-40B4-BE49-F238E27FC236}">
                <a16:creationId xmlns:a16="http://schemas.microsoft.com/office/drawing/2014/main" id="{9A6E6A4C-6C55-068A-43AA-78DB4D1D643B}"/>
              </a:ext>
            </a:extLst>
          </p:cNvPr>
          <p:cNvSpPr>
            <a:spLocks noGrp="1"/>
          </p:cNvSpPr>
          <p:nvPr>
            <p:ph type="ftr" sz="quarter" idx="15"/>
          </p:nvPr>
        </p:nvSpPr>
        <p:spPr>
          <a:xfrm>
            <a:off x="1963428" y="6396802"/>
            <a:ext cx="2540857" cy="365125"/>
          </a:xfrm>
        </p:spPr>
        <p:txBody>
          <a:bodyPr/>
          <a:lstStyle/>
          <a:p>
            <a:r>
              <a:rPr lang="en-US"/>
              <a:t>Sample Footer Text</a:t>
            </a:r>
          </a:p>
        </p:txBody>
      </p:sp>
      <p:sp>
        <p:nvSpPr>
          <p:cNvPr id="9" name="Slide Number Placeholder 8">
            <a:extLst>
              <a:ext uri="{FF2B5EF4-FFF2-40B4-BE49-F238E27FC236}">
                <a16:creationId xmlns:a16="http://schemas.microsoft.com/office/drawing/2014/main" id="{C1A2CCFF-14A7-08A8-4465-732CD8928728}"/>
              </a:ext>
            </a:extLst>
          </p:cNvPr>
          <p:cNvSpPr>
            <a:spLocks noGrp="1"/>
          </p:cNvSpPr>
          <p:nvPr>
            <p:ph type="sldNum" sz="quarter" idx="16"/>
          </p:nvPr>
        </p:nvSpPr>
        <p:spPr>
          <a:xfrm>
            <a:off x="4519970" y="6396802"/>
            <a:ext cx="539560" cy="365125"/>
          </a:xfrm>
        </p:spPr>
        <p:txBody>
          <a:bodyPr/>
          <a:lstStyle/>
          <a:p>
            <a:fld id="{CC057153-B650-4DEB-B370-79DDCFDCE934}" type="slidenum">
              <a:rPr lang="en-US" smtClean="0"/>
              <a:t>‹#›</a:t>
            </a:fld>
            <a:endParaRPr lang="en-US"/>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hasCustomPrompt="1"/>
          </p:nvPr>
        </p:nvSpPr>
        <p:spPr>
          <a:xfrm>
            <a:off x="5029201" y="0"/>
            <a:ext cx="7162800" cy="6858000"/>
          </a:xfrm>
          <a:blipFill dpi="0" rotWithShape="1">
            <a:blip r:embed="rId2">
              <a:alphaModFix amt="70000"/>
            </a:blip>
            <a:srcRect/>
            <a:stretch>
              <a:fillRect/>
            </a:stretch>
          </a:blipFill>
        </p:spPr>
        <p:txBody>
          <a:bodyPr/>
          <a:lstStyle>
            <a:lvl1pPr marL="0" indent="0">
              <a:buNone/>
              <a:defRPr/>
            </a:lvl1pPr>
          </a:lstStyle>
          <a:p>
            <a:r>
              <a:rPr lang="en-US" dirty="0"/>
              <a:t> </a:t>
            </a:r>
          </a:p>
        </p:txBody>
      </p:sp>
    </p:spTree>
    <p:extLst>
      <p:ext uri="{BB962C8B-B14F-4D97-AF65-F5344CB8AC3E}">
        <p14:creationId xmlns:p14="http://schemas.microsoft.com/office/powerpoint/2010/main" val="2512067276"/>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Statement 3">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lvl1pPr>
              <a:defRPr>
                <a:solidFill>
                  <a:schemeClr val="bg2"/>
                </a:solidFill>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457199" y="1929384"/>
            <a:ext cx="8421625" cy="4142232"/>
          </a:xfrm>
        </p:spPr>
        <p:txBody>
          <a:bodyPr anchor="b">
            <a:normAutofit/>
          </a:bodyPr>
          <a:lstStyle>
            <a:lvl1pPr marL="0" indent="0">
              <a:lnSpc>
                <a:spcPct val="100000"/>
              </a:lnSpc>
              <a:buNone/>
              <a:defRPr sz="5000" b="1">
                <a:solidFill>
                  <a:schemeClr val="tx1"/>
                </a:solidFill>
              </a:defRPr>
            </a:lvl1pPr>
            <a:lvl2pPr marL="228600" indent="0">
              <a:lnSpc>
                <a:spcPct val="100000"/>
              </a:lnSpc>
              <a:buNone/>
              <a:defRPr sz="4400" b="1">
                <a:solidFill>
                  <a:schemeClr val="tx1"/>
                </a:solidFill>
              </a:defRPr>
            </a:lvl2pPr>
            <a:lvl3pPr marL="457200" indent="0">
              <a:lnSpc>
                <a:spcPct val="100000"/>
              </a:lnSpc>
              <a:buNone/>
              <a:defRPr sz="4000" b="1">
                <a:solidFill>
                  <a:schemeClr val="tx1"/>
                </a:solidFill>
              </a:defRPr>
            </a:lvl3pPr>
            <a:lvl4pPr marL="685800" indent="0">
              <a:lnSpc>
                <a:spcPct val="100000"/>
              </a:lnSpc>
              <a:buNone/>
              <a:defRPr sz="3600" b="1">
                <a:solidFill>
                  <a:schemeClr val="tx1"/>
                </a:solidFill>
              </a:defRPr>
            </a:lvl4pPr>
            <a:lvl5pPr marL="914400" indent="0">
              <a:lnSpc>
                <a:spcPct val="100000"/>
              </a:lnSpc>
              <a:buNone/>
              <a:defRPr sz="3200" b="1">
                <a:solidFill>
                  <a:schemeClr val="tx1"/>
                </a:solidFill>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lvl1pPr>
              <a:defRPr>
                <a:solidFill>
                  <a:schemeClr val="tx1"/>
                </a:solidFill>
              </a:defRPr>
            </a:lvl1pPr>
          </a:lstStyle>
          <a:p>
            <a:fld id="{AE38DC96-A184-437F-B9D7-7C48236B62EE}" type="datetime1">
              <a:rPr lang="en-US" smtClean="0"/>
              <a:t>1/19/2026</a:t>
            </a:fld>
            <a:endParaRPr lang="en-US"/>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826402652"/>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88044ED-5E9D-7194-BECA-3B3CCEF31AFB}"/>
              </a:ext>
              <a:ext uri="{C183D7F6-B498-43B3-948B-1728B52AA6E4}">
                <adec:decorative xmlns:adec="http://schemas.microsoft.com/office/drawing/2017/decorative" val="1"/>
              </a:ext>
            </a:extLst>
          </p:cNvPr>
          <p:cNvSpPr/>
          <p:nvPr/>
        </p:nvSpPr>
        <p:spPr>
          <a:xfrm>
            <a:off x="1" y="0"/>
            <a:ext cx="12191999" cy="4939393"/>
          </a:xfrm>
          <a:prstGeom prst="rect">
            <a:avLst/>
          </a:prstGeom>
          <a:ln>
            <a:noFill/>
          </a:ln>
          <a:effectLst>
            <a:outerShdw blurRad="304800" dist="50800" dir="5400000" sx="96000" sy="96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BDC66A-C0BD-2A7E-C00B-2DB0DFCFA704}"/>
              </a:ext>
            </a:extLst>
          </p:cNvPr>
          <p:cNvSpPr>
            <a:spLocks noGrp="1"/>
          </p:cNvSpPr>
          <p:nvPr>
            <p:ph type="title" hasCustomPrompt="1"/>
          </p:nvPr>
        </p:nvSpPr>
        <p:spPr>
          <a:xfrm>
            <a:off x="1518799" y="5592286"/>
            <a:ext cx="9288461" cy="612820"/>
          </a:xfrm>
        </p:spPr>
        <p:txBody>
          <a:bodyPr anchor="ctr">
            <a:normAutofit/>
          </a:bodyPr>
          <a:lstStyle>
            <a:lvl1pPr>
              <a:lnSpc>
                <a:spcPct val="120000"/>
              </a:lnSpc>
              <a:defRPr sz="2200"/>
            </a:lvl1pPr>
          </a:lstStyle>
          <a:p>
            <a:r>
              <a:rPr lang="en-US" dirty="0"/>
              <a:t>Quote Author</a:t>
            </a:r>
          </a:p>
        </p:txBody>
      </p:sp>
      <p:sp>
        <p:nvSpPr>
          <p:cNvPr id="6" name="Content Placeholder 5">
            <a:extLst>
              <a:ext uri="{FF2B5EF4-FFF2-40B4-BE49-F238E27FC236}">
                <a16:creationId xmlns:a16="http://schemas.microsoft.com/office/drawing/2014/main" id="{D0E101DD-071D-875F-2EFE-1B5F7F94E90B}"/>
              </a:ext>
            </a:extLst>
          </p:cNvPr>
          <p:cNvSpPr>
            <a:spLocks noGrp="1"/>
          </p:cNvSpPr>
          <p:nvPr>
            <p:ph sz="quarter" idx="13" hasCustomPrompt="1"/>
          </p:nvPr>
        </p:nvSpPr>
        <p:spPr>
          <a:xfrm>
            <a:off x="1334073" y="706213"/>
            <a:ext cx="9473188" cy="3526970"/>
          </a:xfrm>
        </p:spPr>
        <p:txBody>
          <a:bodyPr anchor="ctr">
            <a:normAutofit/>
          </a:bodyPr>
          <a:lstStyle>
            <a:lvl1pPr marL="173736" indent="-173736">
              <a:lnSpc>
                <a:spcPct val="100000"/>
              </a:lnSpc>
              <a:buNone/>
              <a:defRPr sz="5400">
                <a:solidFill>
                  <a:schemeClr val="accent1"/>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dirty="0"/>
              <a:t>Click to edit Quote</a:t>
            </a:r>
          </a:p>
        </p:txBody>
      </p:sp>
      <p:sp>
        <p:nvSpPr>
          <p:cNvPr id="3" name="Date Placeholder 2">
            <a:extLst>
              <a:ext uri="{FF2B5EF4-FFF2-40B4-BE49-F238E27FC236}">
                <a16:creationId xmlns:a16="http://schemas.microsoft.com/office/drawing/2014/main" id="{56EC3402-09CE-02D1-1430-5F8B461337BA}"/>
              </a:ext>
            </a:extLst>
          </p:cNvPr>
          <p:cNvSpPr>
            <a:spLocks noGrp="1"/>
          </p:cNvSpPr>
          <p:nvPr>
            <p:ph type="dt" sz="half" idx="10"/>
          </p:nvPr>
        </p:nvSpPr>
        <p:spPr/>
        <p:txBody>
          <a:bodyPr/>
          <a:lstStyle/>
          <a:p>
            <a:fld id="{F56E31BB-E6D8-4FC3-85ED-2E82AF5557ED}" type="datetime1">
              <a:rPr lang="en-US" smtClean="0"/>
              <a:t>1/19/2026</a:t>
            </a:fld>
            <a:endParaRPr lang="en-US"/>
          </a:p>
        </p:txBody>
      </p:sp>
      <p:sp>
        <p:nvSpPr>
          <p:cNvPr id="4" name="Footer Placeholder 3">
            <a:extLst>
              <a:ext uri="{FF2B5EF4-FFF2-40B4-BE49-F238E27FC236}">
                <a16:creationId xmlns:a16="http://schemas.microsoft.com/office/drawing/2014/main" id="{50A1E84E-4052-C573-9A98-749E34E1025D}"/>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52975E38-B7A2-CB8F-C4CD-E2DC374D404B}"/>
              </a:ext>
            </a:extLst>
          </p:cNvPr>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11958735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Quote 2">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88044ED-5E9D-7194-BECA-3B3CCEF31AFB}"/>
              </a:ext>
              <a:ext uri="{C183D7F6-B498-43B3-948B-1728B52AA6E4}">
                <adec:decorative xmlns:adec="http://schemas.microsoft.com/office/drawing/2017/decorative" val="1"/>
              </a:ext>
            </a:extLst>
          </p:cNvPr>
          <p:cNvSpPr/>
          <p:nvPr/>
        </p:nvSpPr>
        <p:spPr>
          <a:xfrm>
            <a:off x="1" y="0"/>
            <a:ext cx="12191999" cy="4939393"/>
          </a:xfrm>
          <a:prstGeom prst="rect">
            <a:avLst/>
          </a:prstGeom>
          <a:ln>
            <a:noFill/>
          </a:ln>
          <a:effectLst>
            <a:outerShdw blurRad="304800" dist="50800" dir="5400000" sx="96000" sy="96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BDC66A-C0BD-2A7E-C00B-2DB0DFCFA704}"/>
              </a:ext>
            </a:extLst>
          </p:cNvPr>
          <p:cNvSpPr>
            <a:spLocks noGrp="1"/>
          </p:cNvSpPr>
          <p:nvPr>
            <p:ph type="title" hasCustomPrompt="1"/>
          </p:nvPr>
        </p:nvSpPr>
        <p:spPr>
          <a:xfrm>
            <a:off x="603504" y="5522976"/>
            <a:ext cx="8970264" cy="758952"/>
          </a:xfrm>
        </p:spPr>
        <p:txBody>
          <a:bodyPr anchor="ctr">
            <a:normAutofit/>
          </a:bodyPr>
          <a:lstStyle>
            <a:lvl1pPr>
              <a:lnSpc>
                <a:spcPct val="120000"/>
              </a:lnSpc>
              <a:defRPr sz="2200" b="1">
                <a:solidFill>
                  <a:schemeClr val="accent1"/>
                </a:solidFill>
              </a:defRPr>
            </a:lvl1pPr>
          </a:lstStyle>
          <a:p>
            <a:r>
              <a:rPr lang="en-US" dirty="0"/>
              <a:t>Quote Author</a:t>
            </a:r>
          </a:p>
        </p:txBody>
      </p:sp>
      <p:sp>
        <p:nvSpPr>
          <p:cNvPr id="6" name="Content Placeholder 5">
            <a:extLst>
              <a:ext uri="{FF2B5EF4-FFF2-40B4-BE49-F238E27FC236}">
                <a16:creationId xmlns:a16="http://schemas.microsoft.com/office/drawing/2014/main" id="{D0E101DD-071D-875F-2EFE-1B5F7F94E90B}"/>
              </a:ext>
            </a:extLst>
          </p:cNvPr>
          <p:cNvSpPr>
            <a:spLocks noGrp="1"/>
          </p:cNvSpPr>
          <p:nvPr>
            <p:ph sz="quarter" idx="13" hasCustomPrompt="1"/>
          </p:nvPr>
        </p:nvSpPr>
        <p:spPr>
          <a:xfrm>
            <a:off x="457200" y="493776"/>
            <a:ext cx="9116568" cy="3785616"/>
          </a:xfrm>
        </p:spPr>
        <p:txBody>
          <a:bodyPr anchor="t">
            <a:normAutofit/>
          </a:bodyPr>
          <a:lstStyle>
            <a:lvl1pPr marL="173736" indent="-173736">
              <a:lnSpc>
                <a:spcPct val="100000"/>
              </a:lnSpc>
              <a:buNone/>
              <a:defRPr sz="4400">
                <a:solidFill>
                  <a:schemeClr val="tx2"/>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dirty="0"/>
              <a:t>Click to edit Quote</a:t>
            </a:r>
          </a:p>
        </p:txBody>
      </p:sp>
      <p:sp>
        <p:nvSpPr>
          <p:cNvPr id="3" name="Date Placeholder 2">
            <a:extLst>
              <a:ext uri="{FF2B5EF4-FFF2-40B4-BE49-F238E27FC236}">
                <a16:creationId xmlns:a16="http://schemas.microsoft.com/office/drawing/2014/main" id="{56EC3402-09CE-02D1-1430-5F8B461337BA}"/>
              </a:ext>
            </a:extLst>
          </p:cNvPr>
          <p:cNvSpPr>
            <a:spLocks noGrp="1"/>
          </p:cNvSpPr>
          <p:nvPr>
            <p:ph type="dt" sz="half" idx="10"/>
          </p:nvPr>
        </p:nvSpPr>
        <p:spPr/>
        <p:txBody>
          <a:bodyPr/>
          <a:lstStyle/>
          <a:p>
            <a:fld id="{E1D0B44A-3E31-40DB-9C1C-EA37B8CF3D29}" type="datetime1">
              <a:rPr lang="en-US" smtClean="0"/>
              <a:t>1/19/2026</a:t>
            </a:fld>
            <a:endParaRPr lang="en-US"/>
          </a:p>
        </p:txBody>
      </p:sp>
      <p:sp>
        <p:nvSpPr>
          <p:cNvPr id="4" name="Footer Placeholder 3">
            <a:extLst>
              <a:ext uri="{FF2B5EF4-FFF2-40B4-BE49-F238E27FC236}">
                <a16:creationId xmlns:a16="http://schemas.microsoft.com/office/drawing/2014/main" id="{50A1E84E-4052-C573-9A98-749E34E1025D}"/>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52975E38-B7A2-CB8F-C4CD-E2DC374D404B}"/>
              </a:ext>
            </a:extLst>
          </p:cNvPr>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39467843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Quote 3">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DC66A-C0BD-2A7E-C00B-2DB0DFCFA704}"/>
              </a:ext>
            </a:extLst>
          </p:cNvPr>
          <p:cNvSpPr>
            <a:spLocks noGrp="1"/>
          </p:cNvSpPr>
          <p:nvPr>
            <p:ph type="title" hasCustomPrompt="1"/>
          </p:nvPr>
        </p:nvSpPr>
        <p:spPr>
          <a:xfrm>
            <a:off x="1645920" y="5349240"/>
            <a:ext cx="9125712" cy="466344"/>
          </a:xfrm>
        </p:spPr>
        <p:txBody>
          <a:bodyPr anchor="ctr">
            <a:normAutofit/>
          </a:bodyPr>
          <a:lstStyle>
            <a:lvl1pPr>
              <a:lnSpc>
                <a:spcPct val="120000"/>
              </a:lnSpc>
              <a:defRPr sz="2200" b="1">
                <a:solidFill>
                  <a:schemeClr val="accent1">
                    <a:lumMod val="40000"/>
                    <a:lumOff val="60000"/>
                  </a:schemeClr>
                </a:solidFill>
              </a:defRPr>
            </a:lvl1pPr>
          </a:lstStyle>
          <a:p>
            <a:r>
              <a:rPr lang="en-US" dirty="0"/>
              <a:t>Quote Author</a:t>
            </a:r>
          </a:p>
        </p:txBody>
      </p:sp>
      <p:sp>
        <p:nvSpPr>
          <p:cNvPr id="6" name="Content Placeholder 5">
            <a:extLst>
              <a:ext uri="{FF2B5EF4-FFF2-40B4-BE49-F238E27FC236}">
                <a16:creationId xmlns:a16="http://schemas.microsoft.com/office/drawing/2014/main" id="{D0E101DD-071D-875F-2EFE-1B5F7F94E90B}"/>
              </a:ext>
            </a:extLst>
          </p:cNvPr>
          <p:cNvSpPr>
            <a:spLocks noGrp="1"/>
          </p:cNvSpPr>
          <p:nvPr>
            <p:ph sz="quarter" idx="13" hasCustomPrompt="1"/>
          </p:nvPr>
        </p:nvSpPr>
        <p:spPr>
          <a:xfrm>
            <a:off x="1499616" y="1344168"/>
            <a:ext cx="9272016" cy="3291840"/>
          </a:xfrm>
        </p:spPr>
        <p:txBody>
          <a:bodyPr anchor="ctr">
            <a:normAutofit/>
          </a:bodyPr>
          <a:lstStyle>
            <a:lvl1pPr marL="155448" indent="-155448">
              <a:lnSpc>
                <a:spcPct val="100000"/>
              </a:lnSpc>
              <a:spcBef>
                <a:spcPts val="0"/>
              </a:spcBef>
              <a:buNone/>
              <a:defRPr sz="4000">
                <a:solidFill>
                  <a:schemeClr val="tx1"/>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dirty="0"/>
              <a:t>Click to edit Quote</a:t>
            </a:r>
          </a:p>
        </p:txBody>
      </p:sp>
      <p:sp>
        <p:nvSpPr>
          <p:cNvPr id="3" name="Date Placeholder 2">
            <a:extLst>
              <a:ext uri="{FF2B5EF4-FFF2-40B4-BE49-F238E27FC236}">
                <a16:creationId xmlns:a16="http://schemas.microsoft.com/office/drawing/2014/main" id="{56EC3402-09CE-02D1-1430-5F8B461337BA}"/>
              </a:ext>
            </a:extLst>
          </p:cNvPr>
          <p:cNvSpPr>
            <a:spLocks noGrp="1"/>
          </p:cNvSpPr>
          <p:nvPr>
            <p:ph type="dt" sz="half" idx="10"/>
          </p:nvPr>
        </p:nvSpPr>
        <p:spPr/>
        <p:txBody>
          <a:bodyPr/>
          <a:lstStyle/>
          <a:p>
            <a:fld id="{930C5EF5-452C-4906-9430-46AFA6914090}" type="datetime1">
              <a:rPr lang="en-US" smtClean="0"/>
              <a:t>1/19/2026</a:t>
            </a:fld>
            <a:endParaRPr lang="en-US" dirty="0"/>
          </a:p>
        </p:txBody>
      </p:sp>
      <p:sp>
        <p:nvSpPr>
          <p:cNvPr id="4" name="Footer Placeholder 3">
            <a:extLst>
              <a:ext uri="{FF2B5EF4-FFF2-40B4-BE49-F238E27FC236}">
                <a16:creationId xmlns:a16="http://schemas.microsoft.com/office/drawing/2014/main" id="{50A1E84E-4052-C573-9A98-749E34E1025D}"/>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52975E38-B7A2-CB8F-C4CD-E2DC374D404B}"/>
              </a:ext>
            </a:extLst>
          </p:cNvPr>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4165141039"/>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useBgFill="1">
        <p:nvSpPr>
          <p:cNvPr id="3" name="Rectangle 2">
            <a:extLst>
              <a:ext uri="{FF2B5EF4-FFF2-40B4-BE49-F238E27FC236}">
                <a16:creationId xmlns:a16="http://schemas.microsoft.com/office/drawing/2014/main" id="{26E94611-9B68-3A55-1A34-78D9B5624A62}"/>
              </a:ext>
              <a:ext uri="{C183D7F6-B498-43B3-948B-1728B52AA6E4}">
                <adec:decorative xmlns:adec="http://schemas.microsoft.com/office/drawing/2017/decorative" val="1"/>
              </a:ext>
            </a:extLst>
          </p:cNvPr>
          <p:cNvSpPr/>
          <p:nvPr/>
        </p:nvSpPr>
        <p:spPr>
          <a:xfrm>
            <a:off x="0" y="-1"/>
            <a:ext cx="12191999" cy="1347109"/>
          </a:xfrm>
          <a:prstGeom prst="rect">
            <a:avLst/>
          </a:prstGeom>
          <a:ln>
            <a:noFill/>
          </a:ln>
          <a:effectLst>
            <a:outerShdw blurRad="203200" dist="25400" dir="5400000" sx="93000" sy="93000" algn="t" rotWithShape="0">
              <a:srgbClr val="000000">
                <a:alpha val="1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57198" y="457200"/>
            <a:ext cx="10896601" cy="693682"/>
          </a:xfrm>
        </p:spPr>
        <p:txBody>
          <a:bodyPr anchor="t"/>
          <a:lstStyle/>
          <a:p>
            <a:r>
              <a:rPr lang="en-US"/>
              <a:t>Click to edit Master title style</a:t>
            </a:r>
            <a:endParaRPr lang="en-US" dirty="0"/>
          </a:p>
        </p:txBody>
      </p:sp>
      <p:sp>
        <p:nvSpPr>
          <p:cNvPr id="12" name="Content Placeholder 11">
            <a:extLst>
              <a:ext uri="{FF2B5EF4-FFF2-40B4-BE49-F238E27FC236}">
                <a16:creationId xmlns:a16="http://schemas.microsoft.com/office/drawing/2014/main" id="{F459E97E-8FC7-B733-70B9-149BF8E5673B}"/>
              </a:ext>
            </a:extLst>
          </p:cNvPr>
          <p:cNvSpPr>
            <a:spLocks noGrp="1"/>
          </p:cNvSpPr>
          <p:nvPr>
            <p:ph sz="quarter" idx="15"/>
          </p:nvPr>
        </p:nvSpPr>
        <p:spPr>
          <a:xfrm>
            <a:off x="457200" y="1801813"/>
            <a:ext cx="5184775"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a:extLst>
              <a:ext uri="{FF2B5EF4-FFF2-40B4-BE49-F238E27FC236}">
                <a16:creationId xmlns:a16="http://schemas.microsoft.com/office/drawing/2014/main" id="{8138CB4F-4B83-4189-07B7-090705EAE731}"/>
              </a:ext>
            </a:extLst>
          </p:cNvPr>
          <p:cNvSpPr>
            <a:spLocks noGrp="1"/>
          </p:cNvSpPr>
          <p:nvPr>
            <p:ph sz="quarter" idx="16"/>
          </p:nvPr>
        </p:nvSpPr>
        <p:spPr>
          <a:xfrm>
            <a:off x="6172200" y="1801813"/>
            <a:ext cx="5181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6C7A8A9E-6014-4EAF-AF8C-DE506112FCE3}" type="datetime1">
              <a:rPr lang="en-US" smtClean="0"/>
              <a:t>1/19/2026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5770834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19884ADE-F00C-2AA5-CD3A-1CBC4D425BFF}"/>
              </a:ext>
              <a:ext uri="{C183D7F6-B498-43B3-948B-1728B52AA6E4}">
                <adec:decorative xmlns:adec="http://schemas.microsoft.com/office/drawing/2017/decorative" val="1"/>
              </a:ext>
            </a:extLst>
          </p:cNvPr>
          <p:cNvSpPr/>
          <p:nvPr/>
        </p:nvSpPr>
        <p:spPr>
          <a:xfrm>
            <a:off x="0" y="-1"/>
            <a:ext cx="12191999" cy="1347109"/>
          </a:xfrm>
          <a:prstGeom prst="rect">
            <a:avLst/>
          </a:prstGeom>
          <a:ln>
            <a:noFill/>
          </a:ln>
          <a:effectLst>
            <a:outerShdw blurRad="215900" dist="25400" dir="5400000" sx="93000" sy="93000" algn="t" rotWithShape="0">
              <a:srgbClr val="000000">
                <a:alpha val="1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457199" y="457201"/>
            <a:ext cx="10898189" cy="693682"/>
          </a:xfrm>
        </p:spPr>
        <p:txBody>
          <a:bodyPr anchor="t"/>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457200" y="1804308"/>
            <a:ext cx="5184648" cy="534033"/>
          </a:xfrm>
        </p:spPr>
        <p:txBody>
          <a:bodyPr anchor="b">
            <a:normAutofit/>
          </a:bodyPr>
          <a:lstStyle>
            <a:lvl1pPr marL="0" indent="0">
              <a:lnSpc>
                <a:spcPct val="90000"/>
              </a:lnSpc>
              <a:buNone/>
              <a:defRPr sz="1800" b="1" cap="all" spc="15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13">
            <a:extLst>
              <a:ext uri="{FF2B5EF4-FFF2-40B4-BE49-F238E27FC236}">
                <a16:creationId xmlns:a16="http://schemas.microsoft.com/office/drawing/2014/main" id="{FF6CC536-A5EA-3E8E-C528-86BFE808AB6A}"/>
              </a:ext>
            </a:extLst>
          </p:cNvPr>
          <p:cNvSpPr>
            <a:spLocks noGrp="1"/>
          </p:cNvSpPr>
          <p:nvPr>
            <p:ph sz="quarter" idx="15"/>
          </p:nvPr>
        </p:nvSpPr>
        <p:spPr>
          <a:xfrm>
            <a:off x="457200" y="2479675"/>
            <a:ext cx="5184775" cy="3856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804308"/>
            <a:ext cx="5183188" cy="534033"/>
          </a:xfrm>
        </p:spPr>
        <p:txBody>
          <a:bodyPr anchor="b">
            <a:normAutofit/>
          </a:bodyPr>
          <a:lstStyle>
            <a:lvl1pPr marL="0" indent="0">
              <a:lnSpc>
                <a:spcPct val="90000"/>
              </a:lnSpc>
              <a:buNone/>
              <a:defRPr sz="1800" b="1" cap="all" spc="15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15">
            <a:extLst>
              <a:ext uri="{FF2B5EF4-FFF2-40B4-BE49-F238E27FC236}">
                <a16:creationId xmlns:a16="http://schemas.microsoft.com/office/drawing/2014/main" id="{168B3863-5AFD-7644-B21D-D6057B97D829}"/>
              </a:ext>
            </a:extLst>
          </p:cNvPr>
          <p:cNvSpPr>
            <a:spLocks noGrp="1"/>
          </p:cNvSpPr>
          <p:nvPr>
            <p:ph sz="quarter" idx="16"/>
          </p:nvPr>
        </p:nvSpPr>
        <p:spPr>
          <a:xfrm>
            <a:off x="6172200" y="2479675"/>
            <a:ext cx="5183188" cy="3854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D7B17D5E-8A79-4DD3-BE13-DF14ED636E04}" type="datetime1">
              <a:rPr lang="en-US" smtClean="0"/>
              <a:t>1/19/2026</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4382581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a:xfrm>
            <a:off x="457200" y="457200"/>
            <a:ext cx="10809026" cy="1132258"/>
          </a:xfrm>
        </p:spPr>
        <p:txBody>
          <a:bodyPr anchor="t"/>
          <a:lstStyle/>
          <a:p>
            <a:r>
              <a:rPr lang="en-US"/>
              <a:t>Click to edit Master title style</a:t>
            </a:r>
            <a:endParaRPr lang="en-US" dirty="0"/>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5A9CCB83-67C0-4146-80A2-38BF8BF923CD}" type="datetime1">
              <a:rPr lang="en-US" smtClean="0"/>
              <a:t>1/19/2026</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5649691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358AEF15-3690-448A-9A10-B99AE5FD6247}" type="datetime1">
              <a:rPr lang="en-US" smtClean="0"/>
              <a:t>1/19/2026</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0291745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45E2D00-4497-60C5-E8FC-FA83BE12E58E}"/>
              </a:ext>
              <a:ext uri="{C183D7F6-B498-43B3-948B-1728B52AA6E4}">
                <adec:decorative xmlns:adec="http://schemas.microsoft.com/office/drawing/2017/decorative" val="1"/>
              </a:ext>
            </a:extLst>
          </p:cNvPr>
          <p:cNvSpPr/>
          <p:nvPr/>
        </p:nvSpPr>
        <p:spPr>
          <a:xfrm>
            <a:off x="1" y="-2"/>
            <a:ext cx="4604129" cy="6858001"/>
          </a:xfrm>
          <a:prstGeom prst="rect">
            <a:avLst/>
          </a:prstGeom>
          <a:solidFill>
            <a:schemeClr val="bg1"/>
          </a:solidFill>
          <a:ln>
            <a:noFill/>
          </a:ln>
          <a:effectLst>
            <a:outerShdw blurRad="228600" dist="25400" dir="5400000" sx="94000" sy="94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457199" y="457200"/>
            <a:ext cx="3657601" cy="1757505"/>
          </a:xfrm>
        </p:spPr>
        <p:txBody>
          <a:bodyPr vert="horz" lIns="91440" tIns="45720" rIns="91440" bIns="45720" rtlCol="0" anchor="t">
            <a:normAutofit/>
          </a:bodyPr>
          <a:lstStyle>
            <a:lvl1pPr>
              <a:defRPr lang="en-US" dirty="0"/>
            </a:lvl1pPr>
          </a:lstStyle>
          <a:p>
            <a:pPr lvl="0"/>
            <a:r>
              <a:rPr lang="en-US"/>
              <a:t>Click to edit Master title style</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457199" y="2585544"/>
            <a:ext cx="3657601" cy="3675231"/>
          </a:xfrm>
        </p:spPr>
        <p:txBody>
          <a:bodyPr anchor="b">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457201"/>
            <a:ext cx="6440258" cy="585152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36229EA-0834-493E-B1B3-967EBDB83C2A}" type="datetime1">
              <a:rPr lang="en-US" smtClean="0"/>
              <a:t>1/19/2026</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4965990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4FBFB14-839E-7A12-0510-8689D86E6846}"/>
              </a:ext>
              <a:ext uri="{C183D7F6-B498-43B3-948B-1728B52AA6E4}">
                <adec:decorative xmlns:adec="http://schemas.microsoft.com/office/drawing/2017/decorative" val="1"/>
              </a:ext>
            </a:extLst>
          </p:cNvPr>
          <p:cNvSpPr/>
          <p:nvPr/>
        </p:nvSpPr>
        <p:spPr>
          <a:xfrm>
            <a:off x="4605423" y="0"/>
            <a:ext cx="7586578" cy="6858000"/>
          </a:xfrm>
          <a:prstGeom prst="rect">
            <a:avLst/>
          </a:prstGeom>
          <a:solidFill>
            <a:schemeClr val="bg1"/>
          </a:solidFill>
          <a:ln>
            <a:noFill/>
          </a:ln>
          <a:effectLst>
            <a:outerShdw blurRad="228600" dist="25400" dir="5400000" sx="97000" sy="97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457199" y="457200"/>
            <a:ext cx="3688868" cy="2212313"/>
          </a:xfrm>
        </p:spPr>
        <p:txBody>
          <a:bodyPr vert="horz" lIns="91440" tIns="45720" rIns="91440" bIns="45720" rtlCol="0" anchor="t">
            <a:normAutofit/>
          </a:bodyPr>
          <a:lstStyle>
            <a:lvl1pPr>
              <a:defRPr lang="en-US" dirty="0"/>
            </a:lvl1pPr>
          </a:lstStyle>
          <a:p>
            <a:pPr lvl="0"/>
            <a:r>
              <a:rPr lang="en-US"/>
              <a:t>Click to edit Master title style</a:t>
            </a:r>
            <a:endParaRPr lang="en-US" dirty="0"/>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472823" y="2826137"/>
            <a:ext cx="3673508"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0CF1A882-A300-45C5-B296-61F099B2F728}" type="datetime1">
              <a:rPr lang="en-US" smtClean="0"/>
              <a:t>1/19/2026</a:t>
            </a:fld>
            <a:endParaRPr lang="en-US"/>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hasCustomPrompt="1"/>
          </p:nvPr>
        </p:nvSpPr>
        <p:spPr>
          <a:xfrm>
            <a:off x="5163207" y="557785"/>
            <a:ext cx="6471008" cy="5742430"/>
          </a:xfrm>
          <a:blipFill>
            <a:blip r:embed="rId2">
              <a:alphaModFix amt="70000"/>
            </a:blip>
            <a:stretch>
              <a:fillRect/>
            </a:stretch>
          </a:blipFill>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 </a:t>
            </a:r>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356631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6BE31160-AF08-1CA6-A9BD-8666BB28452A}"/>
              </a:ext>
              <a:ext uri="{C183D7F6-B498-43B3-948B-1728B52AA6E4}">
                <adec:decorative xmlns:adec="http://schemas.microsoft.com/office/drawing/2017/decorative" val="1"/>
              </a:ext>
            </a:extLst>
          </p:cNvPr>
          <p:cNvSpPr/>
          <p:nvPr/>
        </p:nvSpPr>
        <p:spPr>
          <a:xfrm>
            <a:off x="1" y="0"/>
            <a:ext cx="12191999" cy="4939393"/>
          </a:xfrm>
          <a:prstGeom prst="rect">
            <a:avLst/>
          </a:prstGeom>
          <a:ln>
            <a:noFill/>
          </a:ln>
          <a:effectLst>
            <a:outerShdw blurRad="304800" dist="50800" dir="5400000" sx="96000" sy="96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49279" y="441434"/>
            <a:ext cx="7638277" cy="3743005"/>
          </a:xfrm>
        </p:spPr>
        <p:txBody>
          <a:bodyPr vert="horz" lIns="91440" tIns="45720" rIns="91440" bIns="45720" rtlCol="0" anchor="t">
            <a:normAutofit/>
          </a:bodyPr>
          <a:lstStyle>
            <a:lvl1pPr>
              <a:defRPr lang="en-US" sz="7000" dirty="0"/>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57199" y="5479642"/>
            <a:ext cx="7543001" cy="775044"/>
          </a:xfrm>
        </p:spPr>
        <p:txBody>
          <a:bodyPr vert="horz" lIns="91440" tIns="45720" rIns="91440" bIns="45720" rtlCol="0" anchor="ctr">
            <a:normAutofit/>
          </a:bodyPr>
          <a:lstStyle>
            <a:lvl1pPr marL="0" indent="0">
              <a:buNone/>
              <a:defRPr lang="en-US" sz="2400" dirty="0">
                <a:solidFill>
                  <a:schemeClr val="accent1"/>
                </a:solidFill>
              </a:defRPr>
            </a:lvl1pPr>
          </a:lstStyle>
          <a:p>
            <a:pPr lvl="0"/>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83248D1D-0000-4046-B84B-B9CEFCDA17B6}" type="datetime1">
              <a:rPr lang="en-US" smtClean="0"/>
              <a:t>1/19/2026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807420206"/>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Conclusion">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655738-04DB-F8B9-B985-BD4FFF625D43}"/>
              </a:ext>
              <a:ext uri="{C183D7F6-B498-43B3-948B-1728B52AA6E4}">
                <adec:decorative xmlns:adec="http://schemas.microsoft.com/office/drawing/2017/decorative" val="1"/>
              </a:ext>
            </a:extLst>
          </p:cNvPr>
          <p:cNvSpPr/>
          <p:nvPr/>
        </p:nvSpPr>
        <p:spPr>
          <a:xfrm>
            <a:off x="1" y="-5418"/>
            <a:ext cx="12191999" cy="2583080"/>
          </a:xfrm>
          <a:prstGeom prst="rect">
            <a:avLst/>
          </a:prstGeom>
          <a:solidFill>
            <a:schemeClr val="bg1">
              <a:alpha val="50000"/>
            </a:schemeClr>
          </a:solidFill>
          <a:ln>
            <a:noFill/>
          </a:ln>
          <a:effectLst>
            <a:outerShdw blurRad="228600" dist="25400" dir="5400000" sx="94000" sy="94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57200" y="835572"/>
            <a:ext cx="10894348" cy="1434662"/>
          </a:xfrm>
        </p:spPr>
        <p:txBody>
          <a:bodyPr anchor="b">
            <a:normAutofit/>
          </a:bodyPr>
          <a:lstStyle>
            <a:lvl1pPr>
              <a:defRPr sz="6000">
                <a:solidFill>
                  <a:schemeClr val="tx1"/>
                </a:solidFill>
              </a:defRPr>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461044" y="3593592"/>
            <a:ext cx="10890504" cy="2743200"/>
          </a:xfrm>
        </p:spPr>
        <p:txBody>
          <a:bodyPr/>
          <a:lstStyle>
            <a:lvl1pPr marL="0" indent="0">
              <a:buNone/>
              <a:defRPr>
                <a:solidFill>
                  <a:schemeClr val="tx1"/>
                </a:solidFill>
              </a:defRPr>
            </a:lvl1pPr>
            <a:lvl2pPr marL="228600" indent="0">
              <a:buNone/>
              <a:defRPr>
                <a:solidFill>
                  <a:schemeClr val="tx1"/>
                </a:solidFill>
              </a:defRPr>
            </a:lvl2pPr>
            <a:lvl3pPr marL="457200" indent="0">
              <a:buNone/>
              <a:defRPr>
                <a:solidFill>
                  <a:schemeClr val="tx1"/>
                </a:solidFill>
              </a:defRPr>
            </a:lvl3pPr>
            <a:lvl4pPr marL="685800" indent="0">
              <a:buNone/>
              <a:defRPr>
                <a:solidFill>
                  <a:schemeClr val="tx1"/>
                </a:solidFill>
              </a:defRPr>
            </a:lvl4pPr>
            <a:lvl5pPr marL="914400"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lvl1pPr>
              <a:defRPr>
                <a:solidFill>
                  <a:schemeClr val="tx1"/>
                </a:solidFill>
              </a:defRPr>
            </a:lvl1pPr>
          </a:lstStyle>
          <a:p>
            <a:fld id="{FB303336-736F-4DC6-8BCC-19A34886AFBB}" type="datetime1">
              <a:rPr lang="en-US" smtClean="0"/>
              <a:t>1/19/2026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3933953646"/>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nclusion 2">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D936B30-203F-4712-8AB4-D6468F071EE8}"/>
              </a:ext>
              <a:ext uri="{C183D7F6-B498-43B3-948B-1728B52AA6E4}">
                <adec:decorative xmlns:adec="http://schemas.microsoft.com/office/drawing/2017/decorative" val="1"/>
              </a:ext>
            </a:extLst>
          </p:cNvPr>
          <p:cNvSpPr/>
          <p:nvPr/>
        </p:nvSpPr>
        <p:spPr>
          <a:xfrm>
            <a:off x="1" y="-24264"/>
            <a:ext cx="12191999" cy="4299183"/>
          </a:xfrm>
          <a:prstGeom prst="rect">
            <a:avLst/>
          </a:prstGeom>
          <a:solidFill>
            <a:schemeClr val="bg1"/>
          </a:solidFill>
          <a:ln>
            <a:noFill/>
          </a:ln>
          <a:effectLst>
            <a:outerShdw blurRad="254000" dist="25400" dir="5400000" sx="96000" sy="96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57200" y="1001111"/>
            <a:ext cx="8430767" cy="2940268"/>
          </a:xfrm>
        </p:spPr>
        <p:txBody>
          <a:bodyPr anchor="b">
            <a:normAutofit/>
          </a:bodyPr>
          <a:lstStyle>
            <a:lvl1pPr>
              <a:defRPr sz="6000">
                <a:solidFill>
                  <a:schemeClr val="accent1"/>
                </a:solidFill>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457200" y="4696445"/>
            <a:ext cx="8430639" cy="1279615"/>
          </a:xfrm>
        </p:spPr>
        <p:txBody>
          <a:bodyPr>
            <a:normAutofit/>
          </a:bodyPr>
          <a:lstStyle>
            <a:lvl1pPr marL="0" indent="0">
              <a:buNone/>
              <a:defRPr sz="2400">
                <a:solidFill>
                  <a:schemeClr val="tx2"/>
                </a:solidFill>
              </a:defRPr>
            </a:lvl1pPr>
            <a:lvl2pPr marL="228600" indent="0">
              <a:buNone/>
              <a:defRPr sz="2000">
                <a:solidFill>
                  <a:schemeClr val="tx2"/>
                </a:solidFill>
              </a:defRPr>
            </a:lvl2pPr>
            <a:lvl3pPr marL="457200" indent="0">
              <a:buNone/>
              <a:defRPr sz="1800">
                <a:solidFill>
                  <a:schemeClr val="tx2"/>
                </a:solidFill>
              </a:defRPr>
            </a:lvl3pPr>
            <a:lvl4pPr marL="685800" indent="0">
              <a:buNone/>
              <a:defRPr sz="1600">
                <a:solidFill>
                  <a:schemeClr val="tx2"/>
                </a:solidFill>
              </a:defRPr>
            </a:lvl4pPr>
            <a:lvl5pPr marL="914400" indent="0">
              <a:buNone/>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22EB525-A897-439A-8E04-7CB2CC010758}" type="datetime1">
              <a:rPr lang="en-US" smtClean="0"/>
              <a:t>1/19/2026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86853183"/>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Introduction bottom">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9CC542F-D03C-4537-9B6E-7F653B651524}"/>
              </a:ext>
            </a:extLst>
          </p:cNvPr>
          <p:cNvSpPr>
            <a:spLocks noGrp="1"/>
          </p:cNvSpPr>
          <p:nvPr>
            <p:ph type="title" hasCustomPrompt="1"/>
          </p:nvPr>
        </p:nvSpPr>
        <p:spPr>
          <a:xfrm>
            <a:off x="457200" y="2878091"/>
            <a:ext cx="3729789" cy="3440485"/>
          </a:xfrm>
        </p:spPr>
        <p:txBody>
          <a:bodyPr tIns="182880" bIns="182880" anchor="ctr" anchorCtr="0">
            <a:noAutofit/>
          </a:bodyPr>
          <a:lstStyle/>
          <a:p>
            <a:r>
              <a:rPr lang="en-US" dirty="0"/>
              <a:t>Click to add title</a:t>
            </a:r>
            <a:endParaRPr lang="en-US" dirty="0">
              <a:solidFill>
                <a:schemeClr val="tx2"/>
              </a:solidFill>
            </a:endParaRPr>
          </a:p>
        </p:txBody>
      </p:sp>
      <p:sp>
        <p:nvSpPr>
          <p:cNvPr id="3" name="Picture Placeholder 2">
            <a:extLst>
              <a:ext uri="{FF2B5EF4-FFF2-40B4-BE49-F238E27FC236}">
                <a16:creationId xmlns:a16="http://schemas.microsoft.com/office/drawing/2014/main" id="{130F1D2B-CBE7-6279-2158-7A9F3B5D5C61}"/>
              </a:ext>
            </a:extLst>
          </p:cNvPr>
          <p:cNvSpPr>
            <a:spLocks noGrp="1"/>
          </p:cNvSpPr>
          <p:nvPr>
            <p:ph type="pic" sz="quarter" idx="19" hasCustomPrompt="1"/>
          </p:nvPr>
        </p:nvSpPr>
        <p:spPr>
          <a:xfrm>
            <a:off x="457200" y="670560"/>
            <a:ext cx="11267440" cy="2139696"/>
          </a:xfrm>
          <a:custGeom>
            <a:avLst/>
            <a:gdLst>
              <a:gd name="connsiteX0" fmla="*/ 3783068 w 11267440"/>
              <a:gd name="connsiteY0" fmla="*/ 0 h 2139696"/>
              <a:gd name="connsiteX1" fmla="*/ 11267440 w 11267440"/>
              <a:gd name="connsiteY1" fmla="*/ 0 h 2139696"/>
              <a:gd name="connsiteX2" fmla="*/ 11267440 w 11267440"/>
              <a:gd name="connsiteY2" fmla="*/ 2139696 h 2139696"/>
              <a:gd name="connsiteX3" fmla="*/ 3783068 w 11267440"/>
              <a:gd name="connsiteY3" fmla="*/ 2139696 h 2139696"/>
              <a:gd name="connsiteX4" fmla="*/ 0 w 11267440"/>
              <a:gd name="connsiteY4" fmla="*/ 0 h 2139696"/>
              <a:gd name="connsiteX5" fmla="*/ 3677799 w 11267440"/>
              <a:gd name="connsiteY5" fmla="*/ 0 h 2139696"/>
              <a:gd name="connsiteX6" fmla="*/ 3677799 w 11267440"/>
              <a:gd name="connsiteY6" fmla="*/ 2139696 h 2139696"/>
              <a:gd name="connsiteX7" fmla="*/ 0 w 11267440"/>
              <a:gd name="connsiteY7" fmla="*/ 2139696 h 2139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67440" h="2139696">
                <a:moveTo>
                  <a:pt x="3783068" y="0"/>
                </a:moveTo>
                <a:lnTo>
                  <a:pt x="11267440" y="0"/>
                </a:lnTo>
                <a:lnTo>
                  <a:pt x="11267440" y="2139696"/>
                </a:lnTo>
                <a:lnTo>
                  <a:pt x="3783068" y="2139696"/>
                </a:lnTo>
                <a:close/>
                <a:moveTo>
                  <a:pt x="0" y="0"/>
                </a:moveTo>
                <a:lnTo>
                  <a:pt x="3677799" y="0"/>
                </a:lnTo>
                <a:lnTo>
                  <a:pt x="3677799" y="2139696"/>
                </a:lnTo>
                <a:lnTo>
                  <a:pt x="0" y="2139696"/>
                </a:lnTo>
                <a:close/>
              </a:path>
            </a:pathLst>
          </a:custGeom>
          <a:solidFill>
            <a:schemeClr val="accent2"/>
          </a:solidFill>
        </p:spPr>
        <p:txBody>
          <a:bodyPr wrap="square" anchor="t" anchorCtr="0">
            <a:noAutofit/>
          </a:bodyPr>
          <a:lstStyle>
            <a:lvl1pPr marL="0" indent="0" algn="ctr">
              <a:buNone/>
              <a:defRPr/>
            </a:lvl1pPr>
          </a:lstStyle>
          <a:p>
            <a:r>
              <a:rPr lang="en-US" dirty="0"/>
              <a:t>Click to add picture</a:t>
            </a:r>
          </a:p>
        </p:txBody>
      </p:sp>
      <p:sp>
        <p:nvSpPr>
          <p:cNvPr id="7" name="Content Placeholder 5">
            <a:extLst>
              <a:ext uri="{FF2B5EF4-FFF2-40B4-BE49-F238E27FC236}">
                <a16:creationId xmlns:a16="http://schemas.microsoft.com/office/drawing/2014/main" id="{135EE74D-5A60-B83C-5C2D-7B6FEA778FCB}"/>
              </a:ext>
            </a:extLst>
          </p:cNvPr>
          <p:cNvSpPr>
            <a:spLocks noGrp="1"/>
          </p:cNvSpPr>
          <p:nvPr>
            <p:ph sz="quarter" idx="4" hasCustomPrompt="1"/>
          </p:nvPr>
        </p:nvSpPr>
        <p:spPr>
          <a:xfrm>
            <a:off x="4305827" y="2878091"/>
            <a:ext cx="7418813" cy="3440485"/>
          </a:xfrm>
        </p:spPr>
        <p:txBody>
          <a:bodyPr anchor="ctr" anchorCtr="0">
            <a:normAutofit/>
          </a:bodyPr>
          <a:lstStyle>
            <a:lvl1pPr marL="283464" indent="-283464">
              <a:buFont typeface="Arial" panose="020B0604020202020204" pitchFamily="34" charset="0"/>
              <a:buChar char="•"/>
              <a:defRPr/>
            </a:lvl1pPr>
            <a:lvl2pPr marL="283464" indent="-283464">
              <a:buFont typeface="Arial" panose="020B0604020202020204" pitchFamily="34" charset="0"/>
              <a:buChar char="•"/>
              <a:defRPr/>
            </a:lvl2pPr>
            <a:lvl3pPr marL="283464" indent="-283464">
              <a:buFont typeface="Arial" panose="020B0604020202020204" pitchFamily="34" charset="0"/>
              <a:buChar char="•"/>
              <a:defRPr/>
            </a:lvl3pPr>
            <a:lvl4pPr marL="283464" indent="-283464">
              <a:buFont typeface="Arial" panose="020B0604020202020204" pitchFamily="34" charset="0"/>
              <a:buChar char="•"/>
              <a:defRPr/>
            </a:lvl4pPr>
            <a:lvl5pPr marL="283464" indent="-283464">
              <a:buFont typeface="Arial" panose="020B0604020202020204" pitchFamily="34" charset="0"/>
              <a:buChar char="•"/>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9">
            <a:extLst>
              <a:ext uri="{FF2B5EF4-FFF2-40B4-BE49-F238E27FC236}">
                <a16:creationId xmlns:a16="http://schemas.microsoft.com/office/drawing/2014/main" id="{2BCF1FAD-0BAD-2574-3352-B152DF76C150}"/>
              </a:ext>
            </a:extLst>
          </p:cNvPr>
          <p:cNvSpPr>
            <a:spLocks noGrp="1"/>
          </p:cNvSpPr>
          <p:nvPr>
            <p:ph type="ftr" sz="quarter" idx="17"/>
          </p:nvPr>
        </p:nvSpPr>
        <p:spPr/>
        <p:txBody>
          <a:bodyPr/>
          <a:lstStyle/>
          <a:p>
            <a:endParaRPr lang="en-US" dirty="0"/>
          </a:p>
        </p:txBody>
      </p:sp>
      <p:sp>
        <p:nvSpPr>
          <p:cNvPr id="9" name="Date Placeholder 8">
            <a:extLst>
              <a:ext uri="{FF2B5EF4-FFF2-40B4-BE49-F238E27FC236}">
                <a16:creationId xmlns:a16="http://schemas.microsoft.com/office/drawing/2014/main" id="{EC328E41-645E-D257-FFF3-93344A8E4FA5}"/>
              </a:ext>
            </a:extLst>
          </p:cNvPr>
          <p:cNvSpPr>
            <a:spLocks noGrp="1"/>
          </p:cNvSpPr>
          <p:nvPr>
            <p:ph type="dt" sz="half" idx="16"/>
          </p:nvPr>
        </p:nvSpPr>
        <p:spPr/>
        <p:txBody>
          <a:bodyPr/>
          <a:lstStyle/>
          <a:p>
            <a:r>
              <a:rPr lang="en-US"/>
              <a:t>20XX</a:t>
            </a:r>
            <a:endParaRPr lang="en-US" dirty="0"/>
          </a:p>
        </p:txBody>
      </p:sp>
      <p:sp>
        <p:nvSpPr>
          <p:cNvPr id="14" name="Slide Number Placeholder 13">
            <a:extLst>
              <a:ext uri="{FF2B5EF4-FFF2-40B4-BE49-F238E27FC236}">
                <a16:creationId xmlns:a16="http://schemas.microsoft.com/office/drawing/2014/main" id="{DEF9E45A-6561-C074-14CE-B3B63476D221}"/>
              </a:ext>
            </a:extLst>
          </p:cNvPr>
          <p:cNvSpPr>
            <a:spLocks noGrp="1"/>
          </p:cNvSpPr>
          <p:nvPr>
            <p:ph type="sldNum" sz="quarter" idx="18"/>
          </p:nvPr>
        </p:nvSpPr>
        <p:spPr>
          <a:xfrm>
            <a:off x="10672130" y="6423914"/>
            <a:ext cx="1052510" cy="365125"/>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50618517"/>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1524000" y="1143000"/>
            <a:ext cx="9144000" cy="2585720"/>
          </a:xfrm>
        </p:spPr>
        <p:txBody>
          <a:bodyPr anchor="b">
            <a:noAutofit/>
          </a:bodyPr>
          <a:lstStyle>
            <a:lvl1pPr algn="ct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p:nvPr>
        </p:nvSpPr>
        <p:spPr>
          <a:xfrm>
            <a:off x="1524000" y="3799840"/>
            <a:ext cx="9144000" cy="2052320"/>
          </a:xfrm>
        </p:spPr>
        <p:txBody>
          <a:bodyPr anchor="t">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53996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2">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6BE31160-AF08-1CA6-A9BD-8666BB28452A}"/>
              </a:ext>
              <a:ext uri="{C183D7F6-B498-43B3-948B-1728B52AA6E4}">
                <adec:decorative xmlns:adec="http://schemas.microsoft.com/office/drawing/2017/decorative" val="1"/>
              </a:ext>
            </a:extLst>
          </p:cNvPr>
          <p:cNvSpPr/>
          <p:nvPr/>
        </p:nvSpPr>
        <p:spPr>
          <a:xfrm>
            <a:off x="1" y="0"/>
            <a:ext cx="12191999" cy="4939393"/>
          </a:xfrm>
          <a:prstGeom prst="rect">
            <a:avLst/>
          </a:prstGeom>
          <a:ln>
            <a:noFill/>
          </a:ln>
          <a:effectLst>
            <a:outerShdw blurRad="304800" dist="50800" dir="5400000" sx="96000" sy="96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49278" y="441434"/>
            <a:ext cx="7955280" cy="3743005"/>
          </a:xfrm>
        </p:spPr>
        <p:txBody>
          <a:bodyPr vert="horz" lIns="91440" tIns="45720" rIns="91440" bIns="45720" rtlCol="0" anchor="t">
            <a:normAutofit/>
          </a:bodyPr>
          <a:lstStyle>
            <a:lvl1pPr>
              <a:defRPr lang="en-US" sz="8000" dirty="0">
                <a:solidFill>
                  <a:schemeClr val="accent1"/>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57199" y="5479642"/>
            <a:ext cx="7866993" cy="775044"/>
          </a:xfrm>
        </p:spPr>
        <p:txBody>
          <a:bodyPr vert="horz" lIns="91440" tIns="45720" rIns="91440" bIns="45720" rtlCol="0" anchor="ctr">
            <a:normAutofit/>
          </a:bodyPr>
          <a:lstStyle>
            <a:lvl1pPr marL="0" indent="0">
              <a:buNone/>
              <a:defRPr lang="en-US" sz="2200" dirty="0"/>
            </a:lvl1pPr>
          </a:lstStyle>
          <a:p>
            <a:pPr lvl="0"/>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80221960-FE29-4EC6-B6FC-C22016F1BE24}" type="datetime1">
              <a:rPr lang="en-US" smtClean="0"/>
              <a:t>1/19/2026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98484424"/>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3">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F3B096F-F950-72C3-095D-2538032D98C8}"/>
              </a:ext>
              <a:ext uri="{C183D7F6-B498-43B3-948B-1728B52AA6E4}">
                <adec:decorative xmlns:adec="http://schemas.microsoft.com/office/drawing/2017/decorative" val="1"/>
              </a:ext>
            </a:extLst>
          </p:cNvPr>
          <p:cNvSpPr/>
          <p:nvPr/>
        </p:nvSpPr>
        <p:spPr>
          <a:xfrm>
            <a:off x="1" y="0"/>
            <a:ext cx="12191999" cy="4939393"/>
          </a:xfrm>
          <a:prstGeom prst="rect">
            <a:avLst/>
          </a:prstGeom>
          <a:ln>
            <a:noFill/>
          </a:ln>
          <a:effectLst>
            <a:outerShdw blurRad="304800" dist="50800" dir="5400000" sx="96000" sy="96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57199" y="925186"/>
            <a:ext cx="7876287" cy="3592629"/>
          </a:xfrm>
        </p:spPr>
        <p:txBody>
          <a:bodyPr vert="horz" lIns="91440" tIns="45720" rIns="91440" bIns="45720" rtlCol="0" anchor="b">
            <a:normAutofit/>
          </a:bodyPr>
          <a:lstStyle>
            <a:lvl1pPr>
              <a:defRPr lang="en-US" sz="7200" dirty="0">
                <a:solidFill>
                  <a:schemeClr val="accent1"/>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57198" y="5376439"/>
            <a:ext cx="7876287" cy="981451"/>
          </a:xfrm>
        </p:spPr>
        <p:txBody>
          <a:bodyPr vert="horz" lIns="91440" tIns="45720" rIns="91440" bIns="45720" rtlCol="0" anchor="ctr">
            <a:normAutofit/>
          </a:bodyPr>
          <a:lstStyle>
            <a:lvl1pPr marL="0" indent="0">
              <a:buNone/>
              <a:defRPr lang="en-US" sz="2000" dirty="0"/>
            </a:lvl1pPr>
          </a:lstStyle>
          <a:p>
            <a:pPr lvl="0"/>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457199" y="6397585"/>
            <a:ext cx="4043855" cy="365125"/>
          </a:xfrm>
        </p:spPr>
        <p:txBody>
          <a:bodyPr/>
          <a:lstStyle/>
          <a:p>
            <a:fld id="{5D9D788B-2E73-40B9-BCA6-1E765B601FEF}" type="datetime1">
              <a:rPr lang="en-US" smtClean="0"/>
              <a:t>1/19/2026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419627215"/>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57197" y="3507830"/>
            <a:ext cx="7772400" cy="2944368"/>
          </a:xfrm>
        </p:spPr>
        <p:txBody>
          <a:bodyPr vert="horz" lIns="91440" tIns="45720" rIns="91440" bIns="45720" rtlCol="0" anchor="b">
            <a:normAutofit/>
          </a:bodyPr>
          <a:lstStyle>
            <a:lvl1pPr>
              <a:defRPr lang="en-US" sz="8000" dirty="0">
                <a:solidFill>
                  <a:schemeClr val="accent1">
                    <a:lumMod val="20000"/>
                    <a:lumOff val="80000"/>
                  </a:schemeClr>
                </a:solidFill>
              </a:defRPr>
            </a:lvl1pPr>
          </a:lstStyle>
          <a:p>
            <a:pPr lvl="0"/>
            <a:r>
              <a:rPr lang="en-US"/>
              <a:t>Click to edit Master 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accent1">
                    <a:lumMod val="20000"/>
                    <a:lumOff val="80000"/>
                  </a:schemeClr>
                </a:solidFill>
              </a:defRPr>
            </a:lvl1pPr>
          </a:lstStyle>
          <a:p>
            <a:fld id="{C4D6F1DF-7200-4B91-8050-F635DAB9B966}" type="datetime1">
              <a:rPr lang="en-US" smtClean="0"/>
              <a:t>1/19/2026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accent1">
                    <a:lumMod val="20000"/>
                    <a:lumOff val="80000"/>
                  </a:schemeClr>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accent1">
                    <a:lumMod val="20000"/>
                    <a:lumOff val="80000"/>
                  </a:schemeClr>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3032948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84">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Section Header 2">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57197" y="3507830"/>
            <a:ext cx="7772400" cy="2944368"/>
          </a:xfrm>
        </p:spPr>
        <p:txBody>
          <a:bodyPr vert="horz" lIns="91440" tIns="45720" rIns="91440" bIns="45720" rtlCol="0" anchor="b">
            <a:normAutofit/>
          </a:bodyPr>
          <a:lstStyle>
            <a:lvl1pPr>
              <a:defRPr lang="en-US" sz="8000" dirty="0">
                <a:solidFill>
                  <a:schemeClr val="accent1"/>
                </a:solidFill>
              </a:defRPr>
            </a:lvl1pPr>
          </a:lstStyle>
          <a:p>
            <a:pPr lvl="0"/>
            <a:r>
              <a:rPr lang="en-US"/>
              <a:t>Click to edit Master 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095D0CDF-3021-486C-B3C2-8B0F2ECF95F9}" type="datetime1">
              <a:rPr lang="en-US" smtClean="0"/>
              <a:t>1/19/2026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43527507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84">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tint">
            <a:extLst>
              <a:ext uri="{FF2B5EF4-FFF2-40B4-BE49-F238E27FC236}">
                <a16:creationId xmlns:a16="http://schemas.microsoft.com/office/drawing/2014/main" id="{F3CE03C6-DBD5-2C9E-3C9A-B3B83F63A567}"/>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457200" y="457200"/>
            <a:ext cx="10809026" cy="970208"/>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457201" y="1595301"/>
            <a:ext cx="10809026" cy="471405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457199" y="6397586"/>
            <a:ext cx="4043855" cy="365125"/>
          </a:xfrm>
          <a:prstGeom prst="rect">
            <a:avLst/>
          </a:prstGeom>
        </p:spPr>
        <p:txBody>
          <a:bodyPr vert="horz" lIns="91440" tIns="45720" rIns="91440" bIns="45720" rtlCol="0" anchor="ctr"/>
          <a:lstStyle>
            <a:lvl1pPr algn="l">
              <a:defRPr sz="900">
                <a:solidFill>
                  <a:schemeClr val="tx2"/>
                </a:solidFill>
              </a:defRPr>
            </a:lvl1pPr>
          </a:lstStyle>
          <a:p>
            <a:fld id="{A2CB6EF1-C97E-4439-84B9-F600DFD8C04B}" type="datetime1">
              <a:rPr lang="en-US" smtClean="0"/>
              <a:t>1/19/2026</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324193" y="6397586"/>
            <a:ext cx="3238130" cy="365125"/>
          </a:xfrm>
          <a:prstGeom prst="rect">
            <a:avLst/>
          </a:prstGeom>
        </p:spPr>
        <p:txBody>
          <a:bodyPr vert="horz" lIns="91440" tIns="45720" rIns="91440" bIns="45720" rtlCol="0" anchor="ctr"/>
          <a:lstStyle>
            <a:lvl1pPr algn="r">
              <a:defRPr sz="900">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562323" y="6397586"/>
            <a:ext cx="530578" cy="365125"/>
          </a:xfrm>
          <a:prstGeom prst="rect">
            <a:avLst/>
          </a:prstGeom>
        </p:spPr>
        <p:txBody>
          <a:bodyPr vert="horz" lIns="91440" tIns="45720" rIns="91440" bIns="45720" rtlCol="0" anchor="ctr"/>
          <a:lstStyle>
            <a:lvl1pPr algn="ctr">
              <a:defRPr sz="1200" b="1">
                <a:solidFill>
                  <a:schemeClr val="tx2"/>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740288441"/>
      </p:ext>
    </p:extLst>
  </p:cSld>
  <p:clrMap bg1="lt1" tx1="dk1" bg2="lt2" tx2="dk2" accent1="accent1" accent2="accent2" accent3="accent3" accent4="accent4" accent5="accent5" accent6="accent6" hlink="hlink" folHlink="folHlink"/>
  <p:sldLayoutIdLst>
    <p:sldLayoutId id="2147483712" r:id="rId1"/>
    <p:sldLayoutId id="2147483662" r:id="rId2"/>
    <p:sldLayoutId id="2147483698" r:id="rId3"/>
    <p:sldLayoutId id="2147483728" r:id="rId4"/>
    <p:sldLayoutId id="2147483777" r:id="rId5"/>
    <p:sldLayoutId id="2147483801" r:id="rId6"/>
    <p:sldLayoutId id="2147483800" r:id="rId7"/>
    <p:sldLayoutId id="2147483761" r:id="rId8"/>
    <p:sldLayoutId id="2147483760" r:id="rId9"/>
    <p:sldLayoutId id="2147483786" r:id="rId10"/>
    <p:sldLayoutId id="2147483788" r:id="rId11"/>
    <p:sldLayoutId id="2147483679" r:id="rId12"/>
    <p:sldLayoutId id="2147483680" r:id="rId13"/>
    <p:sldLayoutId id="2147483681" r:id="rId14"/>
    <p:sldLayoutId id="2147483682" r:id="rId15"/>
    <p:sldLayoutId id="2147483706" r:id="rId16"/>
    <p:sldLayoutId id="2147483789" r:id="rId17"/>
    <p:sldLayoutId id="2147483767" r:id="rId18"/>
    <p:sldLayoutId id="2147483689" r:id="rId19"/>
    <p:sldLayoutId id="2147483690" r:id="rId20"/>
    <p:sldLayoutId id="2147483707" r:id="rId21"/>
    <p:sldLayoutId id="2147483708" r:id="rId22"/>
    <p:sldLayoutId id="2147483692" r:id="rId23"/>
    <p:sldLayoutId id="2147483691" r:id="rId24"/>
    <p:sldLayoutId id="2147483733" r:id="rId25"/>
    <p:sldLayoutId id="2147483731" r:id="rId26"/>
    <p:sldLayoutId id="2147483780" r:id="rId27"/>
    <p:sldLayoutId id="2147483694" r:id="rId28"/>
    <p:sldLayoutId id="2147483726" r:id="rId29"/>
    <p:sldLayoutId id="2147483693" r:id="rId30"/>
    <p:sldLayoutId id="2147483672" r:id="rId31"/>
    <p:sldLayoutId id="2147483756" r:id="rId32"/>
    <p:sldLayoutId id="2147483757" r:id="rId33"/>
    <p:sldLayoutId id="2147483696" r:id="rId34"/>
    <p:sldLayoutId id="2147483796" r:id="rId35"/>
    <p:sldLayoutId id="2147483797" r:id="rId36"/>
    <p:sldLayoutId id="2147483798" r:id="rId37"/>
    <p:sldLayoutId id="2147483747" r:id="rId38"/>
    <p:sldLayoutId id="2147483749" r:id="rId39"/>
    <p:sldLayoutId id="2147483759" r:id="rId40"/>
    <p:sldLayoutId id="2147483790" r:id="rId41"/>
    <p:sldLayoutId id="2147483791" r:id="rId42"/>
    <p:sldLayoutId id="2147483792" r:id="rId43"/>
    <p:sldLayoutId id="2147483664" r:id="rId44"/>
    <p:sldLayoutId id="2147483665" r:id="rId45"/>
    <p:sldLayoutId id="2147483666" r:id="rId46"/>
    <p:sldLayoutId id="2147483667" r:id="rId47"/>
    <p:sldLayoutId id="2147483668" r:id="rId48"/>
    <p:sldLayoutId id="2147483784" r:id="rId49"/>
    <p:sldLayoutId id="2147483783" r:id="rId50"/>
    <p:sldLayoutId id="2147483687" r:id="rId51"/>
    <p:sldLayoutId id="2147483802" r:id="rId52"/>
    <p:sldLayoutId id="2147483803" r:id="rId53"/>
  </p:sldLayoutIdLst>
  <p:hf sldNum="0" hdr="0" ftr="0" dt="0"/>
  <p:txStyles>
    <p:titleStyle>
      <a:lvl1pPr algn="l" defTabSz="914400" rtl="0" eaLnBrk="1" latinLnBrk="0" hangingPunct="1">
        <a:lnSpc>
          <a:spcPct val="90000"/>
        </a:lnSpc>
        <a:spcBef>
          <a:spcPct val="0"/>
        </a:spcBef>
        <a:buNone/>
        <a:defRPr sz="2800" b="0" kern="1200">
          <a:solidFill>
            <a:schemeClr val="tx2"/>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400" kern="1200">
          <a:solidFill>
            <a:schemeClr val="tx2"/>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400" kern="1200">
          <a:solidFill>
            <a:schemeClr val="tx2"/>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2"/>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2"/>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hyperlink" Target="https://redeemercitytocity.com/articles-stories/leadership-and-church-size-dynamics-how-strategy-changes-with-growth#house-churches" TargetMode="External"/><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370A5-8051-FF2D-8FEB-069A05CA891A}"/>
              </a:ext>
            </a:extLst>
          </p:cNvPr>
          <p:cNvSpPr>
            <a:spLocks noGrp="1"/>
          </p:cNvSpPr>
          <p:nvPr>
            <p:ph type="ctrTitle"/>
          </p:nvPr>
        </p:nvSpPr>
        <p:spPr>
          <a:xfrm>
            <a:off x="7168896" y="555706"/>
            <a:ext cx="4361688" cy="4049084"/>
          </a:xfrm>
        </p:spPr>
        <p:txBody>
          <a:bodyPr anchor="t">
            <a:normAutofit/>
          </a:bodyPr>
          <a:lstStyle/>
          <a:p>
            <a:r>
              <a:rPr lang="en-US" sz="4400" b="1"/>
              <a:t>From Organic to Organized: </a:t>
            </a:r>
            <a:br>
              <a:rPr lang="en-US" sz="4400" b="1"/>
            </a:br>
            <a:r>
              <a:rPr lang="en-US" sz="4400"/>
              <a:t>How Leadership and Operations Must Evolve as Churches Grow</a:t>
            </a:r>
          </a:p>
        </p:txBody>
      </p:sp>
      <p:pic>
        <p:nvPicPr>
          <p:cNvPr id="5" name="Picture 4">
            <a:extLst>
              <a:ext uri="{FF2B5EF4-FFF2-40B4-BE49-F238E27FC236}">
                <a16:creationId xmlns:a16="http://schemas.microsoft.com/office/drawing/2014/main" id="{03530324-D03E-FC35-8E5C-BCC9ED6E1DDE}"/>
              </a:ext>
            </a:extLst>
          </p:cNvPr>
          <p:cNvPicPr>
            <a:picLocks noChangeAspect="1"/>
          </p:cNvPicPr>
          <p:nvPr/>
        </p:nvPicPr>
        <p:blipFill>
          <a:blip r:embed="rId3"/>
          <a:srcRect l="16265" r="18878" b="-1"/>
          <a:stretch>
            <a:fillRect/>
          </a:stretch>
        </p:blipFill>
        <p:spPr>
          <a:xfrm>
            <a:off x="-15766" y="10"/>
            <a:ext cx="6663325" cy="6857990"/>
          </a:xfrm>
          <a:prstGeom prst="rect">
            <a:avLst/>
          </a:prstGeom>
          <a:noFill/>
        </p:spPr>
      </p:pic>
    </p:spTree>
    <p:extLst>
      <p:ext uri="{BB962C8B-B14F-4D97-AF65-F5344CB8AC3E}">
        <p14:creationId xmlns:p14="http://schemas.microsoft.com/office/powerpoint/2010/main" val="36951325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B84E1D-8BA0-7C0B-D2FC-35C2A77EE99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69704894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707AC-D229-ADFE-6539-1A12D6174289}"/>
              </a:ext>
            </a:extLst>
          </p:cNvPr>
          <p:cNvSpPr>
            <a:spLocks noGrp="1"/>
          </p:cNvSpPr>
          <p:nvPr>
            <p:ph type="title"/>
          </p:nvPr>
        </p:nvSpPr>
        <p:spPr>
          <a:xfrm>
            <a:off x="457200" y="457201"/>
            <a:ext cx="10809026" cy="971006"/>
          </a:xfrm>
        </p:spPr>
        <p:txBody>
          <a:bodyPr anchor="b">
            <a:normAutofit/>
          </a:bodyPr>
          <a:lstStyle/>
          <a:p>
            <a:r>
              <a:rPr lang="en-US"/>
              <a:t>Typology of Church Sizes</a:t>
            </a:r>
          </a:p>
        </p:txBody>
      </p:sp>
      <p:graphicFrame>
        <p:nvGraphicFramePr>
          <p:cNvPr id="5" name="Content Placeholder 4">
            <a:extLst>
              <a:ext uri="{FF2B5EF4-FFF2-40B4-BE49-F238E27FC236}">
                <a16:creationId xmlns:a16="http://schemas.microsoft.com/office/drawing/2014/main" id="{E0ED417E-3957-45A1-AA2A-C6D8C243ABE5}"/>
              </a:ext>
            </a:extLst>
          </p:cNvPr>
          <p:cNvGraphicFramePr>
            <a:graphicFrameLocks noGrp="1"/>
          </p:cNvGraphicFramePr>
          <p:nvPr>
            <p:ph idx="1"/>
            <p:extLst>
              <p:ext uri="{D42A27DB-BD31-4B8C-83A1-F6EECF244321}">
                <p14:modId xmlns:p14="http://schemas.microsoft.com/office/powerpoint/2010/main" val="4074730295"/>
              </p:ext>
            </p:extLst>
          </p:nvPr>
        </p:nvGraphicFramePr>
        <p:xfrm>
          <a:off x="457201" y="1678873"/>
          <a:ext cx="10809028" cy="4776405"/>
        </p:xfrm>
        <a:graphic>
          <a:graphicData uri="http://schemas.openxmlformats.org/drawingml/2006/table">
            <a:tbl>
              <a:tblPr firstRow="1" bandRow="1">
                <a:noFill/>
                <a:tableStyleId>{5C22544A-7EE6-4342-B048-85BDC9FD1C3A}</a:tableStyleId>
              </a:tblPr>
              <a:tblGrid>
                <a:gridCol w="2331486">
                  <a:extLst>
                    <a:ext uri="{9D8B030D-6E8A-4147-A177-3AD203B41FA5}">
                      <a16:colId xmlns:a16="http://schemas.microsoft.com/office/drawing/2014/main" val="3251029471"/>
                    </a:ext>
                  </a:extLst>
                </a:gridCol>
                <a:gridCol w="3065472">
                  <a:extLst>
                    <a:ext uri="{9D8B030D-6E8A-4147-A177-3AD203B41FA5}">
                      <a16:colId xmlns:a16="http://schemas.microsoft.com/office/drawing/2014/main" val="4043421101"/>
                    </a:ext>
                  </a:extLst>
                </a:gridCol>
                <a:gridCol w="2681209">
                  <a:extLst>
                    <a:ext uri="{9D8B030D-6E8A-4147-A177-3AD203B41FA5}">
                      <a16:colId xmlns:a16="http://schemas.microsoft.com/office/drawing/2014/main" val="910579505"/>
                    </a:ext>
                  </a:extLst>
                </a:gridCol>
                <a:gridCol w="2730861">
                  <a:extLst>
                    <a:ext uri="{9D8B030D-6E8A-4147-A177-3AD203B41FA5}">
                      <a16:colId xmlns:a16="http://schemas.microsoft.com/office/drawing/2014/main" val="1911993578"/>
                    </a:ext>
                  </a:extLst>
                </a:gridCol>
              </a:tblGrid>
              <a:tr h="1085955">
                <a:tc>
                  <a:txBody>
                    <a:bodyPr/>
                    <a:lstStyle/>
                    <a:p>
                      <a:pPr>
                        <a:buNone/>
                      </a:pPr>
                      <a:r>
                        <a:rPr lang="en-US" sz="2200" b="1" cap="all" spc="150">
                          <a:solidFill>
                            <a:schemeClr val="tx1"/>
                          </a:solidFill>
                        </a:rPr>
                        <a:t>Factor</a:t>
                      </a:r>
                    </a:p>
                  </a:txBody>
                  <a:tcPr marL="186519" marR="186519" marT="186519" marB="186519" anchor="ctr">
                    <a:lnL w="12700" cmpd="sng">
                      <a:noFill/>
                    </a:lnL>
                    <a:lnR w="12700" cmpd="sng">
                      <a:noFill/>
                    </a:lnR>
                    <a:lnT w="6350" cap="flat" cmpd="sng" algn="ctr">
                      <a:noFill/>
                      <a:prstDash val="solid"/>
                    </a:lnT>
                    <a:lnB w="6350" cap="flat" cmpd="sng" algn="ctr">
                      <a:solidFill>
                        <a:schemeClr val="tx1"/>
                      </a:solidFill>
                      <a:prstDash val="solid"/>
                    </a:lnB>
                    <a:noFill/>
                  </a:tcPr>
                </a:tc>
                <a:tc>
                  <a:txBody>
                    <a:bodyPr/>
                    <a:lstStyle/>
                    <a:p>
                      <a:pPr>
                        <a:buNone/>
                      </a:pPr>
                      <a:r>
                        <a:rPr lang="en-US" sz="2200" b="1" cap="all" spc="150">
                          <a:solidFill>
                            <a:schemeClr val="tx1"/>
                          </a:solidFill>
                        </a:rPr>
                        <a:t>Small (15–200)</a:t>
                      </a:r>
                    </a:p>
                  </a:txBody>
                  <a:tcPr marL="186519" marR="186519" marT="186519" marB="186519" anchor="ctr">
                    <a:lnL w="12700" cmpd="sng">
                      <a:noFill/>
                    </a:lnL>
                    <a:lnR w="12700" cmpd="sng">
                      <a:noFill/>
                    </a:lnR>
                    <a:lnT w="6350" cap="flat" cmpd="sng" algn="ctr">
                      <a:noFill/>
                      <a:prstDash val="solid"/>
                    </a:lnT>
                    <a:lnB w="6350" cap="flat" cmpd="sng" algn="ctr">
                      <a:solidFill>
                        <a:schemeClr val="tx1"/>
                      </a:solidFill>
                      <a:prstDash val="solid"/>
                    </a:lnB>
                    <a:noFill/>
                  </a:tcPr>
                </a:tc>
                <a:tc>
                  <a:txBody>
                    <a:bodyPr/>
                    <a:lstStyle/>
                    <a:p>
                      <a:pPr>
                        <a:buNone/>
                      </a:pPr>
                      <a:r>
                        <a:rPr lang="en-US" sz="2200" b="1" cap="all" spc="150">
                          <a:solidFill>
                            <a:schemeClr val="tx1"/>
                          </a:solidFill>
                        </a:rPr>
                        <a:t>Medium (201–400)</a:t>
                      </a:r>
                    </a:p>
                  </a:txBody>
                  <a:tcPr marL="186519" marR="186519" marT="186519" marB="186519" anchor="ctr">
                    <a:lnL w="12700" cmpd="sng">
                      <a:noFill/>
                    </a:lnL>
                    <a:lnR w="12700" cmpd="sng">
                      <a:noFill/>
                    </a:lnR>
                    <a:lnT w="6350" cap="flat" cmpd="sng" algn="ctr">
                      <a:noFill/>
                      <a:prstDash val="solid"/>
                    </a:lnT>
                    <a:lnB w="6350" cap="flat" cmpd="sng" algn="ctr">
                      <a:solidFill>
                        <a:schemeClr val="tx1"/>
                      </a:solidFill>
                      <a:prstDash val="solid"/>
                    </a:lnB>
                    <a:noFill/>
                  </a:tcPr>
                </a:tc>
                <a:tc>
                  <a:txBody>
                    <a:bodyPr/>
                    <a:lstStyle/>
                    <a:p>
                      <a:pPr>
                        <a:buNone/>
                      </a:pPr>
                      <a:r>
                        <a:rPr lang="en-US" sz="2200" b="1" cap="all" spc="150">
                          <a:solidFill>
                            <a:schemeClr val="tx1"/>
                          </a:solidFill>
                        </a:rPr>
                        <a:t>Large (401+)</a:t>
                      </a:r>
                    </a:p>
                  </a:txBody>
                  <a:tcPr marL="186519" marR="186519" marT="186519" marB="186519" anchor="ctr">
                    <a:lnL w="12700" cmpd="sng">
                      <a:noFill/>
                    </a:lnL>
                    <a:lnR w="12700" cmpd="sng">
                      <a:noFill/>
                    </a:lnR>
                    <a:lnT w="6350" cap="flat" cmpd="sng" algn="ctr">
                      <a:noFill/>
                      <a:prstDash val="solid"/>
                    </a:lnT>
                    <a:lnB w="6350" cap="flat" cmpd="sng" algn="ctr">
                      <a:solidFill>
                        <a:schemeClr val="tx1"/>
                      </a:solidFill>
                      <a:prstDash val="solid"/>
                    </a:lnB>
                    <a:noFill/>
                  </a:tcPr>
                </a:tc>
                <a:extLst>
                  <a:ext uri="{0D108BD9-81ED-4DB2-BD59-A6C34878D82A}">
                    <a16:rowId xmlns:a16="http://schemas.microsoft.com/office/drawing/2014/main" val="2845906619"/>
                  </a:ext>
                </a:extLst>
              </a:tr>
              <a:tr h="692193">
                <a:tc>
                  <a:txBody>
                    <a:bodyPr/>
                    <a:lstStyle/>
                    <a:p>
                      <a:pPr>
                        <a:buNone/>
                      </a:pPr>
                      <a:r>
                        <a:rPr lang="en-US" sz="1800" b="1" cap="none" spc="0">
                          <a:solidFill>
                            <a:schemeClr val="tx1"/>
                          </a:solidFill>
                        </a:rPr>
                        <a:t>Orientation</a:t>
                      </a:r>
                    </a:p>
                  </a:txBody>
                  <a:tcPr marL="186519" marR="186519" marT="186519" marB="186519"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n-US" sz="1800" cap="none" spc="0">
                          <a:solidFill>
                            <a:schemeClr val="tx1"/>
                          </a:solidFill>
                        </a:rPr>
                        <a:t>Relational</a:t>
                      </a:r>
                    </a:p>
                  </a:txBody>
                  <a:tcPr marL="186519" marR="186519" marT="186519" marB="186519"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n-US" sz="1800" cap="none" spc="0">
                          <a:solidFill>
                            <a:schemeClr val="tx1"/>
                          </a:solidFill>
                        </a:rPr>
                        <a:t>Programmatic</a:t>
                      </a:r>
                    </a:p>
                  </a:txBody>
                  <a:tcPr marL="186519" marR="186519" marT="186519" marB="186519"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n-US" sz="1800" cap="none" spc="0">
                          <a:solidFill>
                            <a:schemeClr val="tx1"/>
                          </a:solidFill>
                        </a:rPr>
                        <a:t>Organizational</a:t>
                      </a:r>
                    </a:p>
                  </a:txBody>
                  <a:tcPr marL="186519" marR="186519" marT="186519" marB="186519"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extLst>
                  <a:ext uri="{0D108BD9-81ED-4DB2-BD59-A6C34878D82A}">
                    <a16:rowId xmlns:a16="http://schemas.microsoft.com/office/drawing/2014/main" val="2132647366"/>
                  </a:ext>
                </a:extLst>
              </a:tr>
              <a:tr h="692193">
                <a:tc>
                  <a:txBody>
                    <a:bodyPr/>
                    <a:lstStyle/>
                    <a:p>
                      <a:pPr>
                        <a:buNone/>
                      </a:pPr>
                      <a:r>
                        <a:rPr lang="en-US" sz="1800" b="1" cap="none" spc="0">
                          <a:solidFill>
                            <a:schemeClr val="tx1"/>
                          </a:solidFill>
                        </a:rPr>
                        <a:t>Structure</a:t>
                      </a:r>
                    </a:p>
                  </a:txBody>
                  <a:tcPr marL="186519" marR="186519" marT="186519" marB="186519"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n-US" sz="1800" cap="none" spc="0">
                          <a:solidFill>
                            <a:schemeClr val="tx1"/>
                          </a:solidFill>
                        </a:rPr>
                        <a:t>Single-cell</a:t>
                      </a:r>
                    </a:p>
                  </a:txBody>
                  <a:tcPr marL="186519" marR="186519" marT="186519" marB="186519"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n-US" sz="1800" cap="none" spc="0">
                          <a:solidFill>
                            <a:schemeClr val="tx1"/>
                          </a:solidFill>
                        </a:rPr>
                        <a:t>Stretched-cell</a:t>
                      </a:r>
                    </a:p>
                  </a:txBody>
                  <a:tcPr marL="186519" marR="186519" marT="186519" marB="186519"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n-US" sz="1800" cap="none" spc="0">
                          <a:solidFill>
                            <a:schemeClr val="tx1"/>
                          </a:solidFill>
                        </a:rPr>
                        <a:t>Multiple-cell</a:t>
                      </a:r>
                    </a:p>
                  </a:txBody>
                  <a:tcPr marL="186519" marR="186519" marT="186519" marB="186519"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extLst>
                  <a:ext uri="{0D108BD9-81ED-4DB2-BD59-A6C34878D82A}">
                    <a16:rowId xmlns:a16="http://schemas.microsoft.com/office/drawing/2014/main" val="46640219"/>
                  </a:ext>
                </a:extLst>
              </a:tr>
              <a:tr h="692193">
                <a:tc>
                  <a:txBody>
                    <a:bodyPr/>
                    <a:lstStyle/>
                    <a:p>
                      <a:pPr>
                        <a:buNone/>
                      </a:pPr>
                      <a:r>
                        <a:rPr lang="en-US" sz="1800" b="1" cap="none" spc="0">
                          <a:solidFill>
                            <a:schemeClr val="tx1"/>
                          </a:solidFill>
                        </a:rPr>
                        <a:t>Pastor Role</a:t>
                      </a:r>
                    </a:p>
                  </a:txBody>
                  <a:tcPr marL="186519" marR="186519" marT="186519" marB="186519"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n-US" sz="1800" cap="none" spc="0" dirty="0">
                          <a:solidFill>
                            <a:schemeClr val="tx1"/>
                          </a:solidFill>
                        </a:rPr>
                        <a:t>“Family Member”</a:t>
                      </a:r>
                    </a:p>
                  </a:txBody>
                  <a:tcPr marL="186519" marR="186519" marT="186519" marB="186519"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n-US" sz="1800" cap="none" spc="0">
                          <a:solidFill>
                            <a:schemeClr val="tx1"/>
                          </a:solidFill>
                        </a:rPr>
                        <a:t>Administrator</a:t>
                      </a:r>
                    </a:p>
                  </a:txBody>
                  <a:tcPr marL="186519" marR="186519" marT="186519" marB="186519"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n-US" sz="1800" cap="none" spc="0">
                          <a:solidFill>
                            <a:schemeClr val="tx1"/>
                          </a:solidFill>
                        </a:rPr>
                        <a:t>Leader</a:t>
                      </a:r>
                    </a:p>
                  </a:txBody>
                  <a:tcPr marL="186519" marR="186519" marT="186519" marB="186519"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extLst>
                  <a:ext uri="{0D108BD9-81ED-4DB2-BD59-A6C34878D82A}">
                    <a16:rowId xmlns:a16="http://schemas.microsoft.com/office/drawing/2014/main" val="740386563"/>
                  </a:ext>
                </a:extLst>
              </a:tr>
              <a:tr h="692193">
                <a:tc>
                  <a:txBody>
                    <a:bodyPr/>
                    <a:lstStyle/>
                    <a:p>
                      <a:pPr>
                        <a:buNone/>
                      </a:pPr>
                      <a:r>
                        <a:rPr lang="en-US" sz="1800" b="1" cap="none" spc="0">
                          <a:solidFill>
                            <a:schemeClr val="tx1"/>
                          </a:solidFill>
                        </a:rPr>
                        <a:t>Decision-making</a:t>
                      </a:r>
                    </a:p>
                  </a:txBody>
                  <a:tcPr marL="186519" marR="186519" marT="186519" marB="186519"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n-US" sz="1800" cap="none" spc="0">
                          <a:solidFill>
                            <a:schemeClr val="tx1"/>
                          </a:solidFill>
                        </a:rPr>
                        <a:t>Congregation-driven</a:t>
                      </a:r>
                    </a:p>
                  </a:txBody>
                  <a:tcPr marL="186519" marR="186519" marT="186519" marB="186519"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n-US" sz="1800" cap="none" spc="0">
                          <a:solidFill>
                            <a:schemeClr val="tx1"/>
                          </a:solidFill>
                        </a:rPr>
                        <a:t>Committee-driven</a:t>
                      </a:r>
                    </a:p>
                  </a:txBody>
                  <a:tcPr marL="186519" marR="186519" marT="186519" marB="186519"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n-US" sz="1800" cap="none" spc="0">
                          <a:solidFill>
                            <a:schemeClr val="tx1"/>
                          </a:solidFill>
                        </a:rPr>
                        <a:t>Leader-driven</a:t>
                      </a:r>
                    </a:p>
                  </a:txBody>
                  <a:tcPr marL="186519" marR="186519" marT="186519" marB="186519"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extLst>
                  <a:ext uri="{0D108BD9-81ED-4DB2-BD59-A6C34878D82A}">
                    <a16:rowId xmlns:a16="http://schemas.microsoft.com/office/drawing/2014/main" val="2071964853"/>
                  </a:ext>
                </a:extLst>
              </a:tr>
              <a:tr h="692193">
                <a:tc>
                  <a:txBody>
                    <a:bodyPr/>
                    <a:lstStyle/>
                    <a:p>
                      <a:pPr>
                        <a:buNone/>
                      </a:pPr>
                      <a:r>
                        <a:rPr lang="en-US" sz="1800" b="1" cap="none" spc="0" dirty="0">
                          <a:solidFill>
                            <a:schemeClr val="tx1"/>
                          </a:solidFill>
                        </a:rPr>
                        <a:t>Dominant Attribute</a:t>
                      </a:r>
                    </a:p>
                  </a:txBody>
                  <a:tcPr marL="186519" marR="186519" marT="186519" marB="186519" anchor="ctr">
                    <a:lnL w="12700" cmpd="sng">
                      <a:noFill/>
                      <a:prstDash val="solid"/>
                    </a:lnL>
                    <a:lnR w="12700" cmpd="sng">
                      <a:noFill/>
                      <a:prstDash val="solid"/>
                    </a:lnR>
                    <a:lnT w="6350" cap="flat" cmpd="sng" algn="ctr">
                      <a:solidFill>
                        <a:schemeClr val="tx1"/>
                      </a:solidFill>
                      <a:prstDash val="solid"/>
                    </a:lnT>
                    <a:lnB w="6350" cap="flat" cmpd="sng" algn="ctr">
                      <a:noFill/>
                      <a:prstDash val="solid"/>
                    </a:lnB>
                    <a:noFill/>
                  </a:tcPr>
                </a:tc>
                <a:tc>
                  <a:txBody>
                    <a:bodyPr/>
                    <a:lstStyle/>
                    <a:p>
                      <a:pPr>
                        <a:buNone/>
                      </a:pPr>
                      <a:r>
                        <a:rPr lang="en-US" sz="1800" cap="none" spc="0" dirty="0">
                          <a:solidFill>
                            <a:schemeClr val="tx1"/>
                          </a:solidFill>
                        </a:rPr>
                        <a:t>Relationships</a:t>
                      </a:r>
                    </a:p>
                  </a:txBody>
                  <a:tcPr marL="186519" marR="186519" marT="186519" marB="186519" anchor="ctr">
                    <a:lnL w="12700" cmpd="sng">
                      <a:noFill/>
                      <a:prstDash val="solid"/>
                    </a:lnL>
                    <a:lnR w="12700" cmpd="sng">
                      <a:noFill/>
                      <a:prstDash val="solid"/>
                    </a:lnR>
                    <a:lnT w="6350" cap="flat" cmpd="sng" algn="ctr">
                      <a:solidFill>
                        <a:schemeClr val="tx1"/>
                      </a:solidFill>
                      <a:prstDash val="solid"/>
                    </a:lnT>
                    <a:lnB w="6350" cap="flat" cmpd="sng" algn="ctr">
                      <a:noFill/>
                      <a:prstDash val="solid"/>
                    </a:lnB>
                    <a:noFill/>
                  </a:tcPr>
                </a:tc>
                <a:tc>
                  <a:txBody>
                    <a:bodyPr/>
                    <a:lstStyle/>
                    <a:p>
                      <a:pPr>
                        <a:buNone/>
                      </a:pPr>
                      <a:r>
                        <a:rPr lang="en-US" sz="1800" cap="none" spc="0">
                          <a:solidFill>
                            <a:schemeClr val="tx1"/>
                          </a:solidFill>
                        </a:rPr>
                        <a:t>Programs</a:t>
                      </a:r>
                    </a:p>
                  </a:txBody>
                  <a:tcPr marL="186519" marR="186519" marT="186519" marB="186519" anchor="ctr">
                    <a:lnL w="12700" cmpd="sng">
                      <a:noFill/>
                      <a:prstDash val="solid"/>
                    </a:lnL>
                    <a:lnR w="12700" cmpd="sng">
                      <a:noFill/>
                      <a:prstDash val="solid"/>
                    </a:lnR>
                    <a:lnT w="6350" cap="flat" cmpd="sng" algn="ctr">
                      <a:solidFill>
                        <a:schemeClr val="tx1"/>
                      </a:solidFill>
                      <a:prstDash val="solid"/>
                    </a:lnT>
                    <a:lnB w="6350" cap="flat" cmpd="sng" algn="ctr">
                      <a:noFill/>
                      <a:prstDash val="solid"/>
                    </a:lnB>
                    <a:noFill/>
                  </a:tcPr>
                </a:tc>
                <a:tc>
                  <a:txBody>
                    <a:bodyPr/>
                    <a:lstStyle/>
                    <a:p>
                      <a:pPr>
                        <a:buNone/>
                      </a:pPr>
                      <a:r>
                        <a:rPr lang="en-US" sz="1800" cap="none" spc="0" dirty="0">
                          <a:solidFill>
                            <a:schemeClr val="tx1"/>
                          </a:solidFill>
                        </a:rPr>
                        <a:t>Proclamation</a:t>
                      </a:r>
                    </a:p>
                  </a:txBody>
                  <a:tcPr marL="186519" marR="186519" marT="186519" marB="186519" anchor="ctr">
                    <a:lnL w="12700" cmpd="sng">
                      <a:noFill/>
                      <a:prstDash val="solid"/>
                    </a:lnL>
                    <a:lnR w="12700" cmpd="sng">
                      <a:noFill/>
                      <a:prstDash val="solid"/>
                    </a:lnR>
                    <a:lnT w="6350" cap="flat" cmpd="sng" algn="ctr">
                      <a:solidFill>
                        <a:schemeClr val="tx1"/>
                      </a:solidFill>
                      <a:prstDash val="solid"/>
                    </a:lnT>
                    <a:lnB w="6350" cap="flat" cmpd="sng" algn="ctr">
                      <a:noFill/>
                      <a:prstDash val="solid"/>
                    </a:lnB>
                    <a:noFill/>
                  </a:tcPr>
                </a:tc>
                <a:extLst>
                  <a:ext uri="{0D108BD9-81ED-4DB2-BD59-A6C34878D82A}">
                    <a16:rowId xmlns:a16="http://schemas.microsoft.com/office/drawing/2014/main" val="2604483608"/>
                  </a:ext>
                </a:extLst>
              </a:tr>
            </a:tbl>
          </a:graphicData>
        </a:graphic>
      </p:graphicFrame>
    </p:spTree>
    <p:extLst>
      <p:ext uri="{BB962C8B-B14F-4D97-AF65-F5344CB8AC3E}">
        <p14:creationId xmlns:p14="http://schemas.microsoft.com/office/powerpoint/2010/main" val="412136118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32520-EE0F-9140-2A3D-9801447B848C}"/>
              </a:ext>
            </a:extLst>
          </p:cNvPr>
          <p:cNvSpPr>
            <a:spLocks noGrp="1"/>
          </p:cNvSpPr>
          <p:nvPr>
            <p:ph type="ctrTitle"/>
          </p:nvPr>
        </p:nvSpPr>
        <p:spPr>
          <a:xfrm>
            <a:off x="457197" y="3507830"/>
            <a:ext cx="7772400" cy="2944368"/>
          </a:xfrm>
        </p:spPr>
        <p:txBody>
          <a:bodyPr anchor="b">
            <a:normAutofit/>
          </a:bodyPr>
          <a:lstStyle/>
          <a:p>
            <a:r>
              <a:rPr lang="en-US" sz="6800" dirty="0"/>
              <a:t>Strategic Adaptation to Growth</a:t>
            </a:r>
          </a:p>
        </p:txBody>
      </p:sp>
    </p:spTree>
    <p:extLst>
      <p:ext uri="{BB962C8B-B14F-4D97-AF65-F5344CB8AC3E}">
        <p14:creationId xmlns:p14="http://schemas.microsoft.com/office/powerpoint/2010/main" val="3485505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8A5BF-4BD9-594D-A287-C65BF8F3DC55}"/>
              </a:ext>
            </a:extLst>
          </p:cNvPr>
          <p:cNvSpPr>
            <a:spLocks noGrp="1"/>
          </p:cNvSpPr>
          <p:nvPr>
            <p:ph type="title"/>
          </p:nvPr>
        </p:nvSpPr>
        <p:spPr>
          <a:xfrm>
            <a:off x="457199" y="457200"/>
            <a:ext cx="4482573" cy="1453896"/>
          </a:xfrm>
        </p:spPr>
        <p:txBody>
          <a:bodyPr anchor="t">
            <a:normAutofit/>
          </a:bodyPr>
          <a:lstStyle/>
          <a:p>
            <a:r>
              <a:rPr lang="en-US"/>
              <a:t>Aligning Leadership and Strategy with Size</a:t>
            </a:r>
          </a:p>
        </p:txBody>
      </p:sp>
      <p:pic>
        <p:nvPicPr>
          <p:cNvPr id="5" name="Content Placeholder 4" descr="Collection of generic people-shaped wooden shapes to represent conformity and crowds">
            <a:extLst>
              <a:ext uri="{FF2B5EF4-FFF2-40B4-BE49-F238E27FC236}">
                <a16:creationId xmlns:a16="http://schemas.microsoft.com/office/drawing/2014/main" id="{FE56A15E-0A78-4BBC-AA97-A73CD05A139D}"/>
              </a:ext>
            </a:extLst>
          </p:cNvPr>
          <p:cNvPicPr>
            <a:picLocks noGrp="1" noChangeAspect="1"/>
          </p:cNvPicPr>
          <p:nvPr>
            <p:ph type="pic" sz="quarter" idx="13"/>
          </p:nvPr>
        </p:nvPicPr>
        <p:blipFill>
          <a:blip r:embed="rId3"/>
          <a:srcRect r="11859"/>
          <a:stretch>
            <a:fillRect/>
          </a:stretch>
        </p:blipFill>
        <p:spPr>
          <a:xfrm>
            <a:off x="559502" y="2175642"/>
            <a:ext cx="4380271" cy="4124756"/>
          </a:xfrm>
        </p:spPr>
      </p:pic>
      <p:sp>
        <p:nvSpPr>
          <p:cNvPr id="4" name="Content Placeholder 3">
            <a:extLst>
              <a:ext uri="{FF2B5EF4-FFF2-40B4-BE49-F238E27FC236}">
                <a16:creationId xmlns:a16="http://schemas.microsoft.com/office/drawing/2014/main" id="{2EFC322A-5E87-FF8D-03B4-AE2CC800CD53}"/>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715000" y="457201"/>
            <a:ext cx="6172200" cy="5875338"/>
          </a:xfrm>
        </p:spPr>
        <p:txBody>
          <a:bodyPr>
            <a:noAutofit/>
          </a:bodyPr>
          <a:lstStyle/>
          <a:p>
            <a:pPr marL="0" indent="0">
              <a:spcBef>
                <a:spcPts val="2500"/>
              </a:spcBef>
              <a:buFont typeface="Arial" panose="020B0604020202020204" pitchFamily="34" charset="0"/>
              <a:buNone/>
            </a:pPr>
            <a:r>
              <a:rPr lang="en-US" sz="1800" b="1" dirty="0"/>
              <a:t>Adapting Leadership Style</a:t>
            </a:r>
          </a:p>
          <a:p>
            <a:pPr marL="0" lvl="1" indent="0">
              <a:buFont typeface="Arial" panose="020B0604020202020204" pitchFamily="34" charset="0"/>
              <a:buNone/>
            </a:pPr>
            <a:r>
              <a:rPr sz="1800" dirty="0"/>
              <a:t>Leadership must shift from hands-on caregiving in small churches to visionary and team management in larger ones.</a:t>
            </a:r>
            <a:endParaRPr lang="en-US" sz="1800" dirty="0"/>
          </a:p>
          <a:p>
            <a:pPr marL="0" indent="0">
              <a:spcBef>
                <a:spcPts val="2500"/>
              </a:spcBef>
              <a:buFont typeface="Arial" panose="020B0604020202020204" pitchFamily="34" charset="0"/>
              <a:buNone/>
            </a:pPr>
            <a:r>
              <a:rPr lang="en-US" sz="1800" b="1" dirty="0"/>
              <a:t>Managing Resistance to Change</a:t>
            </a:r>
          </a:p>
          <a:p>
            <a:pPr marL="0" lvl="1" indent="0">
              <a:buFont typeface="Arial" panose="020B0604020202020204" pitchFamily="34" charset="0"/>
              <a:buNone/>
            </a:pPr>
            <a:r>
              <a:rPr sz="1800" dirty="0"/>
              <a:t>Leaders should educate congregations to overcome resistance linked to </a:t>
            </a:r>
            <a:r>
              <a:rPr lang="en-US" sz="1800" dirty="0"/>
              <a:t>former</a:t>
            </a:r>
            <a:r>
              <a:rPr sz="1800" dirty="0"/>
              <a:t> church size cultures and practices.</a:t>
            </a:r>
            <a:endParaRPr lang="en-US" sz="1800" dirty="0"/>
          </a:p>
          <a:p>
            <a:pPr marL="0" indent="0">
              <a:spcBef>
                <a:spcPts val="2500"/>
              </a:spcBef>
              <a:buFont typeface="Arial" panose="020B0604020202020204" pitchFamily="34" charset="0"/>
              <a:buNone/>
            </a:pPr>
            <a:r>
              <a:rPr lang="en-US" sz="1800" b="1" dirty="0"/>
              <a:t>Strategic Systems for Scalability</a:t>
            </a:r>
          </a:p>
          <a:p>
            <a:pPr marL="0" lvl="1" indent="0">
              <a:buFont typeface="Arial" panose="020B0604020202020204" pitchFamily="34" charset="0"/>
              <a:buNone/>
            </a:pPr>
            <a:r>
              <a:rPr sz="1800" dirty="0"/>
              <a:t>Implement systems like group networks and structured governance to support </a:t>
            </a:r>
            <a:r>
              <a:rPr lang="en-US" sz="1800" dirty="0"/>
              <a:t>congregation</a:t>
            </a:r>
            <a:r>
              <a:rPr sz="1800" dirty="0"/>
              <a:t> growth and scalability.</a:t>
            </a:r>
            <a:endParaRPr lang="en-US" sz="1800" dirty="0"/>
          </a:p>
          <a:p>
            <a:pPr marL="0" indent="0">
              <a:spcBef>
                <a:spcPts val="2500"/>
              </a:spcBef>
              <a:buFont typeface="Arial" panose="020B0604020202020204" pitchFamily="34" charset="0"/>
              <a:buNone/>
            </a:pPr>
            <a:r>
              <a:rPr lang="en-US" sz="1800" b="1" dirty="0"/>
              <a:t>Intentional Planning for Growth</a:t>
            </a:r>
          </a:p>
          <a:p>
            <a:pPr marL="0" lvl="1" indent="0">
              <a:buFont typeface="Arial" panose="020B0604020202020204" pitchFamily="34" charset="0"/>
              <a:buNone/>
            </a:pPr>
            <a:r>
              <a:rPr lang="en-US" sz="1800" dirty="0"/>
              <a:t>Sustaining</a:t>
            </a:r>
            <a:r>
              <a:rPr sz="1800" dirty="0"/>
              <a:t> growth requires long-range strategies, staff development, and diverse programs to </a:t>
            </a:r>
            <a:r>
              <a:rPr lang="en-US" sz="1800" dirty="0"/>
              <a:t>maintain</a:t>
            </a:r>
            <a:r>
              <a:rPr sz="1800" dirty="0"/>
              <a:t> momentum.</a:t>
            </a:r>
            <a:endParaRPr lang="en-US" sz="1800" dirty="0"/>
          </a:p>
        </p:txBody>
      </p:sp>
    </p:spTree>
    <p:extLst>
      <p:ext uri="{BB962C8B-B14F-4D97-AF65-F5344CB8AC3E}">
        <p14:creationId xmlns:p14="http://schemas.microsoft.com/office/powerpoint/2010/main" val="36535727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9A516-AD65-CAEE-93E2-84B6C0AAA5A6}"/>
              </a:ext>
            </a:extLst>
          </p:cNvPr>
          <p:cNvSpPr>
            <a:spLocks noGrp="1"/>
          </p:cNvSpPr>
          <p:nvPr>
            <p:ph type="ctrTitle"/>
          </p:nvPr>
        </p:nvSpPr>
        <p:spPr>
          <a:xfrm>
            <a:off x="457197" y="3507830"/>
            <a:ext cx="7772400" cy="2944368"/>
          </a:xfrm>
        </p:spPr>
        <p:txBody>
          <a:bodyPr anchor="b">
            <a:normAutofit/>
          </a:bodyPr>
          <a:lstStyle/>
          <a:p>
            <a:r>
              <a:rPr lang="en-US"/>
              <a:t>Conclusion and Key Takeaways</a:t>
            </a:r>
          </a:p>
        </p:txBody>
      </p:sp>
    </p:spTree>
    <p:extLst>
      <p:ext uri="{BB962C8B-B14F-4D97-AF65-F5344CB8AC3E}">
        <p14:creationId xmlns:p14="http://schemas.microsoft.com/office/powerpoint/2010/main" val="32464660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1AA70-A5FA-2A1D-DEA5-639E866EF0C1}"/>
              </a:ext>
            </a:extLst>
          </p:cNvPr>
          <p:cNvSpPr>
            <a:spLocks noGrp="1"/>
          </p:cNvSpPr>
          <p:nvPr>
            <p:ph type="title"/>
          </p:nvPr>
        </p:nvSpPr>
        <p:spPr>
          <a:xfrm>
            <a:off x="457199" y="457200"/>
            <a:ext cx="4482573" cy="1453896"/>
          </a:xfrm>
        </p:spPr>
        <p:txBody>
          <a:bodyPr anchor="t">
            <a:normAutofit/>
          </a:bodyPr>
          <a:lstStyle/>
          <a:p>
            <a:r>
              <a:rPr lang="en-US" dirty="0"/>
              <a:t>Principles for Structural Adaptation</a:t>
            </a:r>
          </a:p>
        </p:txBody>
      </p:sp>
      <p:pic>
        <p:nvPicPr>
          <p:cNvPr id="5" name="Content Placeholder 4" descr="Growth cubes and success chart">
            <a:extLst>
              <a:ext uri="{FF2B5EF4-FFF2-40B4-BE49-F238E27FC236}">
                <a16:creationId xmlns:a16="http://schemas.microsoft.com/office/drawing/2014/main" id="{B8F17B61-7A77-42C6-9B81-12A2A4047BD3}"/>
              </a:ext>
            </a:extLst>
          </p:cNvPr>
          <p:cNvPicPr>
            <a:picLocks noGrp="1" noChangeAspect="1"/>
          </p:cNvPicPr>
          <p:nvPr>
            <p:ph type="pic" sz="quarter" idx="13"/>
          </p:nvPr>
        </p:nvPicPr>
        <p:blipFill>
          <a:blip r:embed="rId3"/>
          <a:srcRect l="20931" r="8187" b="3"/>
          <a:stretch>
            <a:fillRect/>
          </a:stretch>
        </p:blipFill>
        <p:spPr>
          <a:xfrm>
            <a:off x="559502" y="2175642"/>
            <a:ext cx="4380271" cy="4124756"/>
          </a:xfrm>
        </p:spPr>
      </p:pic>
      <p:sp>
        <p:nvSpPr>
          <p:cNvPr id="4" name="Content Placeholder 3">
            <a:extLst>
              <a:ext uri="{FF2B5EF4-FFF2-40B4-BE49-F238E27FC236}">
                <a16:creationId xmlns:a16="http://schemas.microsoft.com/office/drawing/2014/main" id="{CDABC57D-052E-7D6E-E13F-2F1FE731D05C}"/>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715000" y="457201"/>
            <a:ext cx="5966925" cy="5875338"/>
          </a:xfrm>
        </p:spPr>
        <p:txBody>
          <a:bodyPr>
            <a:noAutofit/>
          </a:bodyPr>
          <a:lstStyle/>
          <a:p>
            <a:pPr marL="0" indent="0">
              <a:spcBef>
                <a:spcPts val="2500"/>
              </a:spcBef>
              <a:buFont typeface="Arial" panose="020B0604020202020204" pitchFamily="34" charset="0"/>
              <a:buNone/>
            </a:pPr>
            <a:r>
              <a:rPr lang="en-US" sz="2000" b="1" dirty="0"/>
              <a:t>Impact of Church Size</a:t>
            </a:r>
          </a:p>
          <a:p>
            <a:pPr marL="0" lvl="1" indent="0">
              <a:buFont typeface="Arial" panose="020B0604020202020204" pitchFamily="34" charset="0"/>
              <a:buNone/>
            </a:pPr>
            <a:r>
              <a:rPr sz="2000" dirty="0"/>
              <a:t>Church size shapes culture, leadership needs, and strategic priorities in transformative ways.</a:t>
            </a:r>
            <a:endParaRPr lang="en-US" sz="2000" dirty="0"/>
          </a:p>
          <a:p>
            <a:pPr marL="0" indent="0">
              <a:spcBef>
                <a:spcPts val="2500"/>
              </a:spcBef>
              <a:buFont typeface="Arial" panose="020B0604020202020204" pitchFamily="34" charset="0"/>
              <a:buNone/>
            </a:pPr>
            <a:r>
              <a:rPr lang="en-US" sz="2000" b="1" dirty="0"/>
              <a:t>Adaptive Leadership</a:t>
            </a:r>
          </a:p>
          <a:p>
            <a:pPr marL="0" lvl="1" indent="0">
              <a:buFont typeface="Arial" panose="020B0604020202020204" pitchFamily="34" charset="0"/>
              <a:buNone/>
            </a:pPr>
            <a:r>
              <a:rPr sz="2000" dirty="0"/>
              <a:t>Leaders must develop skills that evolve with the c</a:t>
            </a:r>
            <a:r>
              <a:rPr lang="en-US" sz="2000" dirty="0"/>
              <a:t>ongregation’s</a:t>
            </a:r>
            <a:r>
              <a:rPr sz="2000" dirty="0"/>
              <a:t> growth and size transitions.</a:t>
            </a:r>
            <a:endParaRPr lang="en-US" sz="2000" dirty="0"/>
          </a:p>
          <a:p>
            <a:pPr marL="0" indent="0">
              <a:spcBef>
                <a:spcPts val="2500"/>
              </a:spcBef>
              <a:buFont typeface="Arial" panose="020B0604020202020204" pitchFamily="34" charset="0"/>
              <a:buNone/>
            </a:pPr>
            <a:r>
              <a:rPr lang="en-US" sz="2000" b="1" dirty="0"/>
              <a:t>Balanced Systems</a:t>
            </a:r>
          </a:p>
          <a:p>
            <a:pPr marL="0" lvl="1" indent="0">
              <a:buFont typeface="Arial" panose="020B0604020202020204" pitchFamily="34" charset="0"/>
              <a:buNone/>
            </a:pPr>
            <a:r>
              <a:rPr sz="2000" dirty="0"/>
              <a:t>Implement scalable systems that maintain relational connections, such as</a:t>
            </a:r>
            <a:r>
              <a:rPr lang="en-US" sz="2000" dirty="0"/>
              <a:t> connect</a:t>
            </a:r>
            <a:r>
              <a:rPr sz="2000" dirty="0"/>
              <a:t> groups.</a:t>
            </a:r>
            <a:endParaRPr lang="en-US" sz="2000" dirty="0"/>
          </a:p>
          <a:p>
            <a:pPr marL="0" indent="0">
              <a:spcBef>
                <a:spcPts val="2500"/>
              </a:spcBef>
              <a:buFont typeface="Arial" panose="020B0604020202020204" pitchFamily="34" charset="0"/>
              <a:buNone/>
            </a:pPr>
            <a:r>
              <a:rPr lang="en-US" sz="2000" b="1" dirty="0"/>
              <a:t>Strategic Structural Adaptation</a:t>
            </a:r>
          </a:p>
          <a:p>
            <a:pPr marL="0" lvl="1" indent="0">
              <a:buFont typeface="Arial" panose="020B0604020202020204" pitchFamily="34" charset="0"/>
              <a:buNone/>
            </a:pPr>
            <a:r>
              <a:rPr sz="2000" dirty="0"/>
              <a:t>Plan growth considering staffing, governance, and program development for sustainable health.</a:t>
            </a:r>
            <a:endParaRPr lang="en-US" sz="2000" dirty="0"/>
          </a:p>
        </p:txBody>
      </p:sp>
    </p:spTree>
    <p:extLst>
      <p:ext uri="{BB962C8B-B14F-4D97-AF65-F5344CB8AC3E}">
        <p14:creationId xmlns:p14="http://schemas.microsoft.com/office/powerpoint/2010/main" val="31645376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7522C-2B63-E7AD-52AC-09D0D65212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357F3A-4BA0-25AB-6E48-815F08EEE412}"/>
              </a:ext>
            </a:extLst>
          </p:cNvPr>
          <p:cNvSpPr>
            <a:spLocks noGrp="1"/>
          </p:cNvSpPr>
          <p:nvPr>
            <p:ph type="title"/>
          </p:nvPr>
        </p:nvSpPr>
        <p:spPr/>
        <p:txBody>
          <a:bodyPr/>
          <a:lstStyle/>
          <a:p>
            <a:r>
              <a:rPr lang="en-US" b="1" dirty="0"/>
              <a:t>Terminology</a:t>
            </a:r>
          </a:p>
        </p:txBody>
      </p:sp>
      <p:sp>
        <p:nvSpPr>
          <p:cNvPr id="10" name="Content Placeholder 9">
            <a:extLst>
              <a:ext uri="{FF2B5EF4-FFF2-40B4-BE49-F238E27FC236}">
                <a16:creationId xmlns:a16="http://schemas.microsoft.com/office/drawing/2014/main" id="{64034CFE-5ED3-9B60-4853-E76C00D1C929}"/>
              </a:ext>
            </a:extLst>
          </p:cNvPr>
          <p:cNvSpPr>
            <a:spLocks noGrp="1"/>
          </p:cNvSpPr>
          <p:nvPr>
            <p:ph sz="quarter" idx="4"/>
          </p:nvPr>
        </p:nvSpPr>
        <p:spPr>
          <a:xfrm>
            <a:off x="4305827" y="3624146"/>
            <a:ext cx="7418813" cy="3027552"/>
          </a:xfrm>
        </p:spPr>
        <p:txBody>
          <a:bodyPr>
            <a:normAutofit/>
          </a:bodyPr>
          <a:lstStyle/>
          <a:p>
            <a:r>
              <a:rPr lang="en-US" sz="2400" b="1" dirty="0"/>
              <a:t>Model vs Sample</a:t>
            </a:r>
          </a:p>
          <a:p>
            <a:pPr marL="0" lvl="2" indent="0">
              <a:buNone/>
            </a:pPr>
            <a:r>
              <a:rPr lang="en-US" sz="2000" b="1" dirty="0"/>
              <a:t>	Model implies a rigid format</a:t>
            </a:r>
          </a:p>
          <a:p>
            <a:pPr marL="0" lvl="2" indent="0">
              <a:buNone/>
            </a:pPr>
            <a:r>
              <a:rPr lang="en-US" sz="2000" b="1" dirty="0"/>
              <a:t>	Sample implies a flexible format</a:t>
            </a:r>
          </a:p>
          <a:p>
            <a:pPr lvl="2"/>
            <a:r>
              <a:rPr lang="en-US" sz="2400" b="1" dirty="0"/>
              <a:t>Oversight vs Management</a:t>
            </a:r>
          </a:p>
          <a:p>
            <a:pPr marL="461963" lvl="5" indent="0">
              <a:buNone/>
            </a:pPr>
            <a:r>
              <a:rPr lang="en-US" sz="1800" b="1" dirty="0"/>
              <a:t>Oversight includes the exercise of binding authority</a:t>
            </a:r>
          </a:p>
          <a:p>
            <a:pPr marL="461963" lvl="5" indent="0">
              <a:buNone/>
            </a:pPr>
            <a:r>
              <a:rPr lang="en-US" sz="1800" b="1" dirty="0"/>
              <a:t>Management indicates task and service focus (excludes exercise of binding authority)</a:t>
            </a:r>
          </a:p>
        </p:txBody>
      </p:sp>
      <p:pic>
        <p:nvPicPr>
          <p:cNvPr id="5" name="Picture 4">
            <a:extLst>
              <a:ext uri="{FF2B5EF4-FFF2-40B4-BE49-F238E27FC236}">
                <a16:creationId xmlns:a16="http://schemas.microsoft.com/office/drawing/2014/main" id="{75E4C9EE-221D-989C-AECB-A541CE038CC8}"/>
              </a:ext>
            </a:extLst>
          </p:cNvPr>
          <p:cNvPicPr>
            <a:picLocks noChangeAspect="1"/>
          </p:cNvPicPr>
          <p:nvPr/>
        </p:nvPicPr>
        <p:blipFill>
          <a:blip r:embed="rId3"/>
          <a:stretch>
            <a:fillRect/>
          </a:stretch>
        </p:blipFill>
        <p:spPr>
          <a:xfrm>
            <a:off x="434898" y="401449"/>
            <a:ext cx="11289742" cy="3027552"/>
          </a:xfrm>
          <a:prstGeom prst="rect">
            <a:avLst/>
          </a:prstGeom>
        </p:spPr>
      </p:pic>
    </p:spTree>
    <p:extLst>
      <p:ext uri="{BB962C8B-B14F-4D97-AF65-F5344CB8AC3E}">
        <p14:creationId xmlns:p14="http://schemas.microsoft.com/office/powerpoint/2010/main" val="1292832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F82E9-B462-313C-8B4D-63A1A7848FA0}"/>
            </a:ext>
          </a:extLst>
        </p:cNvPr>
        <p:cNvGrpSpPr/>
        <p:nvPr/>
      </p:nvGrpSpPr>
      <p:grpSpPr>
        <a:xfrm>
          <a:off x="0" y="0"/>
          <a:ext cx="0" cy="0"/>
          <a:chOff x="0" y="0"/>
          <a:chExt cx="0" cy="0"/>
        </a:xfrm>
      </p:grpSpPr>
      <p:cxnSp>
        <p:nvCxnSpPr>
          <p:cNvPr id="14" name="Straight Arrow Connector 13">
            <a:extLst>
              <a:ext uri="{FF2B5EF4-FFF2-40B4-BE49-F238E27FC236}">
                <a16:creationId xmlns:a16="http://schemas.microsoft.com/office/drawing/2014/main" id="{3CCE1EED-0247-CBB2-EB75-028C12A36DAC}"/>
              </a:ext>
            </a:extLst>
          </p:cNvPr>
          <p:cNvCxnSpPr>
            <a:cxnSpLocks/>
          </p:cNvCxnSpPr>
          <p:nvPr/>
        </p:nvCxnSpPr>
        <p:spPr>
          <a:xfrm>
            <a:off x="4619287" y="4377556"/>
            <a:ext cx="0" cy="804044"/>
          </a:xfrm>
          <a:prstGeom prst="straightConnector1">
            <a:avLst/>
          </a:prstGeom>
          <a:ln w="88900">
            <a:tailEnd type="non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0B25483A-B4D7-E522-9DC0-03AE39C4938A}"/>
              </a:ext>
            </a:extLst>
          </p:cNvPr>
          <p:cNvCxnSpPr>
            <a:cxnSpLocks/>
          </p:cNvCxnSpPr>
          <p:nvPr/>
        </p:nvCxnSpPr>
        <p:spPr>
          <a:xfrm>
            <a:off x="3048287" y="3339750"/>
            <a:ext cx="714548" cy="13136"/>
          </a:xfrm>
          <a:prstGeom prst="straightConnector1">
            <a:avLst/>
          </a:prstGeom>
          <a:ln w="88900">
            <a:tailEnd type="non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41A2339-A24F-35DB-9F6B-60FDD0DABC59}"/>
              </a:ext>
            </a:extLst>
          </p:cNvPr>
          <p:cNvCxnSpPr>
            <a:cxnSpLocks/>
          </p:cNvCxnSpPr>
          <p:nvPr/>
        </p:nvCxnSpPr>
        <p:spPr>
          <a:xfrm>
            <a:off x="8216047" y="3344365"/>
            <a:ext cx="714548" cy="13136"/>
          </a:xfrm>
          <a:prstGeom prst="straightConnector1">
            <a:avLst/>
          </a:prstGeom>
          <a:ln w="88900">
            <a:tailEnd type="non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5202895-CB71-0B14-CA16-EEFB4EF4C631}"/>
              </a:ext>
            </a:extLst>
          </p:cNvPr>
          <p:cNvCxnSpPr>
            <a:cxnSpLocks/>
            <a:stCxn id="6" idx="2"/>
          </p:cNvCxnSpPr>
          <p:nvPr/>
        </p:nvCxnSpPr>
        <p:spPr>
          <a:xfrm flipH="1">
            <a:off x="5985627" y="3615563"/>
            <a:ext cx="10525" cy="688429"/>
          </a:xfrm>
          <a:prstGeom prst="straightConnector1">
            <a:avLst/>
          </a:prstGeom>
          <a:ln w="88900">
            <a:tailEnd type="non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1035AB1-741B-6D80-606B-1B03F7B53AA7}"/>
              </a:ext>
            </a:extLst>
          </p:cNvPr>
          <p:cNvCxnSpPr>
            <a:cxnSpLocks/>
          </p:cNvCxnSpPr>
          <p:nvPr/>
        </p:nvCxnSpPr>
        <p:spPr>
          <a:xfrm>
            <a:off x="5975132" y="2228195"/>
            <a:ext cx="0" cy="864476"/>
          </a:xfrm>
          <a:prstGeom prst="straightConnector1">
            <a:avLst/>
          </a:prstGeom>
          <a:ln w="88900">
            <a:tailEnd type="none"/>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4B974CE7-AAA9-E6A4-E94F-9B0073E9F480}"/>
              </a:ext>
            </a:extLst>
          </p:cNvPr>
          <p:cNvSpPr>
            <a:spLocks noGrp="1"/>
          </p:cNvSpPr>
          <p:nvPr>
            <p:ph type="ctrTitle"/>
          </p:nvPr>
        </p:nvSpPr>
        <p:spPr>
          <a:xfrm>
            <a:off x="1524000" y="806671"/>
            <a:ext cx="9144000" cy="980090"/>
          </a:xfrm>
          <a:noFill/>
        </p:spPr>
        <p:txBody>
          <a:bodyPr anchor="t" anchorCtr="0"/>
          <a:lstStyle/>
          <a:p>
            <a:r>
              <a:rPr lang="en-US" b="1" dirty="0">
                <a:solidFill>
                  <a:schemeClr val="accent1">
                    <a:lumMod val="50000"/>
                  </a:schemeClr>
                </a:solidFill>
              </a:rPr>
              <a:t>Small Church Organization Chart</a:t>
            </a:r>
          </a:p>
        </p:txBody>
      </p:sp>
      <p:sp>
        <p:nvSpPr>
          <p:cNvPr id="4" name="Flowchart: Alternate Process 3">
            <a:extLst>
              <a:ext uri="{FF2B5EF4-FFF2-40B4-BE49-F238E27FC236}">
                <a16:creationId xmlns:a16="http://schemas.microsoft.com/office/drawing/2014/main" id="{2459F2FD-AAB5-6756-844A-67F1C066F359}"/>
              </a:ext>
            </a:extLst>
          </p:cNvPr>
          <p:cNvSpPr/>
          <p:nvPr/>
        </p:nvSpPr>
        <p:spPr>
          <a:xfrm>
            <a:off x="3668110" y="1692168"/>
            <a:ext cx="4656083" cy="536027"/>
          </a:xfrm>
          <a:prstGeom prst="flowChartAlternateProcess">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Voters Assembly</a:t>
            </a:r>
            <a:endParaRPr lang="en-US" b="1" dirty="0"/>
          </a:p>
        </p:txBody>
      </p:sp>
      <p:sp>
        <p:nvSpPr>
          <p:cNvPr id="6" name="Flowchart: Alternate Process 5">
            <a:extLst>
              <a:ext uri="{FF2B5EF4-FFF2-40B4-BE49-F238E27FC236}">
                <a16:creationId xmlns:a16="http://schemas.microsoft.com/office/drawing/2014/main" id="{22774E7D-B5EE-E610-8DB9-0B86C389F11F}"/>
              </a:ext>
            </a:extLst>
          </p:cNvPr>
          <p:cNvSpPr/>
          <p:nvPr/>
        </p:nvSpPr>
        <p:spPr>
          <a:xfrm>
            <a:off x="3668110" y="3079536"/>
            <a:ext cx="4656083" cy="536027"/>
          </a:xfrm>
          <a:prstGeom prst="flowChartAlternateProcess">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Council of Ministry</a:t>
            </a:r>
            <a:endParaRPr lang="en-US" b="1" dirty="0"/>
          </a:p>
        </p:txBody>
      </p:sp>
      <p:cxnSp>
        <p:nvCxnSpPr>
          <p:cNvPr id="8" name="Straight Connector 7">
            <a:extLst>
              <a:ext uri="{FF2B5EF4-FFF2-40B4-BE49-F238E27FC236}">
                <a16:creationId xmlns:a16="http://schemas.microsoft.com/office/drawing/2014/main" id="{2356E143-B709-482F-6C88-E018EC03F86D}"/>
              </a:ext>
            </a:extLst>
          </p:cNvPr>
          <p:cNvCxnSpPr/>
          <p:nvPr/>
        </p:nvCxnSpPr>
        <p:spPr>
          <a:xfrm>
            <a:off x="1524000" y="4351285"/>
            <a:ext cx="9144000" cy="0"/>
          </a:xfrm>
          <a:prstGeom prst="line">
            <a:avLst/>
          </a:prstGeom>
          <a:ln w="88900"/>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61512F2-167E-AB3C-43D1-62188DA1CD90}"/>
              </a:ext>
            </a:extLst>
          </p:cNvPr>
          <p:cNvCxnSpPr/>
          <p:nvPr/>
        </p:nvCxnSpPr>
        <p:spPr>
          <a:xfrm>
            <a:off x="1524000" y="4351285"/>
            <a:ext cx="0" cy="819807"/>
          </a:xfrm>
          <a:prstGeom prst="straightConnector1">
            <a:avLst/>
          </a:prstGeom>
          <a:ln w="88900">
            <a:tailEnd type="none"/>
          </a:ln>
        </p:spPr>
        <p:style>
          <a:lnRef idx="1">
            <a:schemeClr val="accent1"/>
          </a:lnRef>
          <a:fillRef idx="0">
            <a:schemeClr val="accent1"/>
          </a:fillRef>
          <a:effectRef idx="0">
            <a:schemeClr val="accent1"/>
          </a:effectRef>
          <a:fontRef idx="minor">
            <a:schemeClr val="tx1"/>
          </a:fontRef>
        </p:style>
      </p:cxnSp>
      <p:sp>
        <p:nvSpPr>
          <p:cNvPr id="13" name="Flowchart: Alternate Process 12">
            <a:extLst>
              <a:ext uri="{FF2B5EF4-FFF2-40B4-BE49-F238E27FC236}">
                <a16:creationId xmlns:a16="http://schemas.microsoft.com/office/drawing/2014/main" id="{72E4A360-1DFD-ED68-FF42-D58E236156C0}"/>
              </a:ext>
            </a:extLst>
          </p:cNvPr>
          <p:cNvSpPr/>
          <p:nvPr/>
        </p:nvSpPr>
        <p:spPr>
          <a:xfrm>
            <a:off x="162911" y="5171092"/>
            <a:ext cx="2885090" cy="536027"/>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Worship Action Team</a:t>
            </a:r>
          </a:p>
        </p:txBody>
      </p:sp>
      <p:sp>
        <p:nvSpPr>
          <p:cNvPr id="15" name="Flowchart: Alternate Process 14">
            <a:extLst>
              <a:ext uri="{FF2B5EF4-FFF2-40B4-BE49-F238E27FC236}">
                <a16:creationId xmlns:a16="http://schemas.microsoft.com/office/drawing/2014/main" id="{BF18779B-BCB9-F9E6-D571-107BFF9B1750}"/>
              </a:ext>
            </a:extLst>
          </p:cNvPr>
          <p:cNvSpPr/>
          <p:nvPr/>
        </p:nvSpPr>
        <p:spPr>
          <a:xfrm>
            <a:off x="3216157" y="5174844"/>
            <a:ext cx="2885090" cy="532274"/>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Discipleship Action Team</a:t>
            </a:r>
          </a:p>
        </p:txBody>
      </p:sp>
      <p:cxnSp>
        <p:nvCxnSpPr>
          <p:cNvPr id="16" name="Straight Arrow Connector 15">
            <a:extLst>
              <a:ext uri="{FF2B5EF4-FFF2-40B4-BE49-F238E27FC236}">
                <a16:creationId xmlns:a16="http://schemas.microsoft.com/office/drawing/2014/main" id="{4A02A97E-D8B3-F286-6C85-C7FA5234EA8B}"/>
              </a:ext>
            </a:extLst>
          </p:cNvPr>
          <p:cNvCxnSpPr/>
          <p:nvPr/>
        </p:nvCxnSpPr>
        <p:spPr>
          <a:xfrm>
            <a:off x="7546411" y="4351288"/>
            <a:ext cx="0" cy="819807"/>
          </a:xfrm>
          <a:prstGeom prst="straightConnector1">
            <a:avLst/>
          </a:prstGeom>
          <a:ln w="88900">
            <a:tailEnd type="none"/>
          </a:ln>
        </p:spPr>
        <p:style>
          <a:lnRef idx="1">
            <a:schemeClr val="accent1"/>
          </a:lnRef>
          <a:fillRef idx="0">
            <a:schemeClr val="accent1"/>
          </a:fillRef>
          <a:effectRef idx="0">
            <a:schemeClr val="accent1"/>
          </a:effectRef>
          <a:fontRef idx="minor">
            <a:schemeClr val="tx1"/>
          </a:fontRef>
        </p:style>
      </p:cxnSp>
      <p:sp>
        <p:nvSpPr>
          <p:cNvPr id="17" name="Flowchart: Alternate Process 16">
            <a:extLst>
              <a:ext uri="{FF2B5EF4-FFF2-40B4-BE49-F238E27FC236}">
                <a16:creationId xmlns:a16="http://schemas.microsoft.com/office/drawing/2014/main" id="{35EAE172-D773-3BFD-AC22-12FB42EC8214}"/>
              </a:ext>
            </a:extLst>
          </p:cNvPr>
          <p:cNvSpPr/>
          <p:nvPr/>
        </p:nvSpPr>
        <p:spPr>
          <a:xfrm>
            <a:off x="6164304" y="5160587"/>
            <a:ext cx="2885090" cy="536027"/>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Property Action Team</a:t>
            </a:r>
          </a:p>
        </p:txBody>
      </p:sp>
      <p:sp>
        <p:nvSpPr>
          <p:cNvPr id="21" name="Flowchart: Alternate Process 20">
            <a:extLst>
              <a:ext uri="{FF2B5EF4-FFF2-40B4-BE49-F238E27FC236}">
                <a16:creationId xmlns:a16="http://schemas.microsoft.com/office/drawing/2014/main" id="{8A76E231-F393-F519-4278-C7C10B4DDACC}"/>
              </a:ext>
            </a:extLst>
          </p:cNvPr>
          <p:cNvSpPr/>
          <p:nvPr/>
        </p:nvSpPr>
        <p:spPr>
          <a:xfrm>
            <a:off x="9175509" y="5183042"/>
            <a:ext cx="2885090" cy="532274"/>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Soul Care Action Team</a:t>
            </a:r>
          </a:p>
        </p:txBody>
      </p:sp>
      <p:cxnSp>
        <p:nvCxnSpPr>
          <p:cNvPr id="18" name="Straight Arrow Connector 17">
            <a:extLst>
              <a:ext uri="{FF2B5EF4-FFF2-40B4-BE49-F238E27FC236}">
                <a16:creationId xmlns:a16="http://schemas.microsoft.com/office/drawing/2014/main" id="{208F7873-60CC-BBD3-3458-98E5035642FA}"/>
              </a:ext>
            </a:extLst>
          </p:cNvPr>
          <p:cNvCxnSpPr>
            <a:cxnSpLocks/>
          </p:cNvCxnSpPr>
          <p:nvPr/>
        </p:nvCxnSpPr>
        <p:spPr>
          <a:xfrm flipH="1">
            <a:off x="10668000" y="4356542"/>
            <a:ext cx="5226" cy="1082563"/>
          </a:xfrm>
          <a:prstGeom prst="straightConnector1">
            <a:avLst/>
          </a:prstGeom>
          <a:ln w="88900">
            <a:tailEnd type="none"/>
          </a:ln>
        </p:spPr>
        <p:style>
          <a:lnRef idx="1">
            <a:schemeClr val="accent1"/>
          </a:lnRef>
          <a:fillRef idx="0">
            <a:schemeClr val="accent1"/>
          </a:fillRef>
          <a:effectRef idx="0">
            <a:schemeClr val="accent1"/>
          </a:effectRef>
          <a:fontRef idx="minor">
            <a:schemeClr val="tx1"/>
          </a:fontRef>
        </p:style>
      </p:cxnSp>
      <p:sp>
        <p:nvSpPr>
          <p:cNvPr id="7" name="Flowchart: Alternate Process 6">
            <a:extLst>
              <a:ext uri="{FF2B5EF4-FFF2-40B4-BE49-F238E27FC236}">
                <a16:creationId xmlns:a16="http://schemas.microsoft.com/office/drawing/2014/main" id="{33D911B0-916E-7E15-16E6-E60D6AACF99E}"/>
              </a:ext>
            </a:extLst>
          </p:cNvPr>
          <p:cNvSpPr/>
          <p:nvPr/>
        </p:nvSpPr>
        <p:spPr>
          <a:xfrm>
            <a:off x="169879" y="3075634"/>
            <a:ext cx="2885090" cy="536027"/>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Nominating Committee</a:t>
            </a:r>
          </a:p>
        </p:txBody>
      </p:sp>
      <p:sp>
        <p:nvSpPr>
          <p:cNvPr id="11" name="Flowchart: Alternate Process 10">
            <a:extLst>
              <a:ext uri="{FF2B5EF4-FFF2-40B4-BE49-F238E27FC236}">
                <a16:creationId xmlns:a16="http://schemas.microsoft.com/office/drawing/2014/main" id="{10BC359D-8650-4840-F5E5-12A522FF861F}"/>
              </a:ext>
            </a:extLst>
          </p:cNvPr>
          <p:cNvSpPr/>
          <p:nvPr/>
        </p:nvSpPr>
        <p:spPr>
          <a:xfrm>
            <a:off x="8921352" y="3080251"/>
            <a:ext cx="2885090" cy="536027"/>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Treasurer/Financial Manager</a:t>
            </a:r>
          </a:p>
        </p:txBody>
      </p:sp>
    </p:spTree>
    <p:extLst>
      <p:ext uri="{BB962C8B-B14F-4D97-AF65-F5344CB8AC3E}">
        <p14:creationId xmlns:p14="http://schemas.microsoft.com/office/powerpoint/2010/main" val="29497211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21DAD7-B7CC-7719-1294-B2AA4CF36A44}"/>
            </a:ext>
          </a:extLst>
        </p:cNvPr>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3C8E11F9-1359-EF3C-F290-DF5C6583DCA5}"/>
              </a:ext>
            </a:extLst>
          </p:cNvPr>
          <p:cNvCxnSpPr>
            <a:cxnSpLocks/>
          </p:cNvCxnSpPr>
          <p:nvPr/>
        </p:nvCxnSpPr>
        <p:spPr>
          <a:xfrm>
            <a:off x="3048287" y="3339750"/>
            <a:ext cx="714548" cy="13136"/>
          </a:xfrm>
          <a:prstGeom prst="straightConnector1">
            <a:avLst/>
          </a:prstGeom>
          <a:ln w="88900">
            <a:tailEnd type="non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3838DE3-F59E-C187-7DC5-94DDAC0B5F88}"/>
              </a:ext>
            </a:extLst>
          </p:cNvPr>
          <p:cNvCxnSpPr>
            <a:cxnSpLocks/>
          </p:cNvCxnSpPr>
          <p:nvPr/>
        </p:nvCxnSpPr>
        <p:spPr>
          <a:xfrm>
            <a:off x="8216047" y="3344365"/>
            <a:ext cx="714548" cy="13136"/>
          </a:xfrm>
          <a:prstGeom prst="straightConnector1">
            <a:avLst/>
          </a:prstGeom>
          <a:ln w="88900">
            <a:tailEnd type="non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A68CEA8-91F0-93B8-B03F-F14871E78E86}"/>
              </a:ext>
            </a:extLst>
          </p:cNvPr>
          <p:cNvCxnSpPr>
            <a:cxnSpLocks/>
            <a:stCxn id="6" idx="2"/>
          </p:cNvCxnSpPr>
          <p:nvPr/>
        </p:nvCxnSpPr>
        <p:spPr>
          <a:xfrm flipH="1">
            <a:off x="5985627" y="3615563"/>
            <a:ext cx="10525" cy="688429"/>
          </a:xfrm>
          <a:prstGeom prst="straightConnector1">
            <a:avLst/>
          </a:prstGeom>
          <a:ln w="88900">
            <a:tailEnd type="non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04CA701-9BFE-3B16-4CFF-66B3AAD7C81A}"/>
              </a:ext>
            </a:extLst>
          </p:cNvPr>
          <p:cNvCxnSpPr>
            <a:cxnSpLocks/>
          </p:cNvCxnSpPr>
          <p:nvPr/>
        </p:nvCxnSpPr>
        <p:spPr>
          <a:xfrm>
            <a:off x="5975132" y="2228195"/>
            <a:ext cx="0" cy="864476"/>
          </a:xfrm>
          <a:prstGeom prst="straightConnector1">
            <a:avLst/>
          </a:prstGeom>
          <a:ln w="88900">
            <a:tailEnd type="none"/>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DA4F8E4D-F289-8A42-6CF8-16C7F62FBBD5}"/>
              </a:ext>
            </a:extLst>
          </p:cNvPr>
          <p:cNvSpPr>
            <a:spLocks noGrp="1"/>
          </p:cNvSpPr>
          <p:nvPr>
            <p:ph type="ctrTitle"/>
          </p:nvPr>
        </p:nvSpPr>
        <p:spPr>
          <a:xfrm>
            <a:off x="1524000" y="806671"/>
            <a:ext cx="9144000" cy="980090"/>
          </a:xfrm>
          <a:noFill/>
        </p:spPr>
        <p:txBody>
          <a:bodyPr anchor="t" anchorCtr="0"/>
          <a:lstStyle/>
          <a:p>
            <a:r>
              <a:rPr lang="en-US" b="1" dirty="0">
                <a:solidFill>
                  <a:schemeClr val="accent1">
                    <a:lumMod val="50000"/>
                  </a:schemeClr>
                </a:solidFill>
              </a:rPr>
              <a:t>Church Organization Chart</a:t>
            </a:r>
          </a:p>
        </p:txBody>
      </p:sp>
      <p:sp>
        <p:nvSpPr>
          <p:cNvPr id="4" name="Flowchart: Alternate Process 3">
            <a:extLst>
              <a:ext uri="{FF2B5EF4-FFF2-40B4-BE49-F238E27FC236}">
                <a16:creationId xmlns:a16="http://schemas.microsoft.com/office/drawing/2014/main" id="{3196A27F-5AF5-A7CE-34A3-A5A16C8BD6B3}"/>
              </a:ext>
            </a:extLst>
          </p:cNvPr>
          <p:cNvSpPr/>
          <p:nvPr/>
        </p:nvSpPr>
        <p:spPr>
          <a:xfrm>
            <a:off x="3668110" y="1692168"/>
            <a:ext cx="4656083" cy="536027"/>
          </a:xfrm>
          <a:prstGeom prst="flowChartAlternateProcess">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Voters Assembly</a:t>
            </a:r>
            <a:endParaRPr lang="en-US" b="1" dirty="0"/>
          </a:p>
        </p:txBody>
      </p:sp>
      <p:sp>
        <p:nvSpPr>
          <p:cNvPr id="6" name="Flowchart: Alternate Process 5">
            <a:extLst>
              <a:ext uri="{FF2B5EF4-FFF2-40B4-BE49-F238E27FC236}">
                <a16:creationId xmlns:a16="http://schemas.microsoft.com/office/drawing/2014/main" id="{98E67967-01A0-724C-00EC-D733EFF2B41A}"/>
              </a:ext>
            </a:extLst>
          </p:cNvPr>
          <p:cNvSpPr/>
          <p:nvPr/>
        </p:nvSpPr>
        <p:spPr>
          <a:xfrm>
            <a:off x="3668110" y="3079536"/>
            <a:ext cx="4656083" cy="536027"/>
          </a:xfrm>
          <a:prstGeom prst="flowChartAlternateProcess">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Council of Ministry</a:t>
            </a:r>
            <a:endParaRPr lang="en-US" b="1" dirty="0"/>
          </a:p>
        </p:txBody>
      </p:sp>
      <p:cxnSp>
        <p:nvCxnSpPr>
          <p:cNvPr id="8" name="Straight Connector 7">
            <a:extLst>
              <a:ext uri="{FF2B5EF4-FFF2-40B4-BE49-F238E27FC236}">
                <a16:creationId xmlns:a16="http://schemas.microsoft.com/office/drawing/2014/main" id="{35BE7907-4C78-3D3C-0F41-910CB62722E6}"/>
              </a:ext>
            </a:extLst>
          </p:cNvPr>
          <p:cNvCxnSpPr/>
          <p:nvPr/>
        </p:nvCxnSpPr>
        <p:spPr>
          <a:xfrm>
            <a:off x="1524000" y="4351285"/>
            <a:ext cx="9144000" cy="0"/>
          </a:xfrm>
          <a:prstGeom prst="line">
            <a:avLst/>
          </a:prstGeom>
          <a:ln w="88900"/>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CA4F79A-F9F8-BE7E-A4CF-93CD1D6A44AE}"/>
              </a:ext>
            </a:extLst>
          </p:cNvPr>
          <p:cNvCxnSpPr/>
          <p:nvPr/>
        </p:nvCxnSpPr>
        <p:spPr>
          <a:xfrm>
            <a:off x="1524000" y="4351285"/>
            <a:ext cx="0" cy="819807"/>
          </a:xfrm>
          <a:prstGeom prst="straightConnector1">
            <a:avLst/>
          </a:prstGeom>
          <a:ln w="88900">
            <a:tailEnd type="none"/>
          </a:ln>
        </p:spPr>
        <p:style>
          <a:lnRef idx="1">
            <a:schemeClr val="accent1"/>
          </a:lnRef>
          <a:fillRef idx="0">
            <a:schemeClr val="accent1"/>
          </a:fillRef>
          <a:effectRef idx="0">
            <a:schemeClr val="accent1"/>
          </a:effectRef>
          <a:fontRef idx="minor">
            <a:schemeClr val="tx1"/>
          </a:fontRef>
        </p:style>
      </p:cxnSp>
      <p:sp>
        <p:nvSpPr>
          <p:cNvPr id="13" name="Flowchart: Alternate Process 12">
            <a:extLst>
              <a:ext uri="{FF2B5EF4-FFF2-40B4-BE49-F238E27FC236}">
                <a16:creationId xmlns:a16="http://schemas.microsoft.com/office/drawing/2014/main" id="{41417CD9-12E6-294D-8D46-9292C17CC9A5}"/>
              </a:ext>
            </a:extLst>
          </p:cNvPr>
          <p:cNvSpPr/>
          <p:nvPr/>
        </p:nvSpPr>
        <p:spPr>
          <a:xfrm>
            <a:off x="162911" y="5171092"/>
            <a:ext cx="2885090" cy="536027"/>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Worship Action Team</a:t>
            </a:r>
          </a:p>
        </p:txBody>
      </p:sp>
      <p:sp>
        <p:nvSpPr>
          <p:cNvPr id="15" name="Flowchart: Alternate Process 14">
            <a:extLst>
              <a:ext uri="{FF2B5EF4-FFF2-40B4-BE49-F238E27FC236}">
                <a16:creationId xmlns:a16="http://schemas.microsoft.com/office/drawing/2014/main" id="{B0D351C5-6F21-13F8-ABDB-CA470F00A434}"/>
              </a:ext>
            </a:extLst>
          </p:cNvPr>
          <p:cNvSpPr/>
          <p:nvPr/>
        </p:nvSpPr>
        <p:spPr>
          <a:xfrm>
            <a:off x="3216157" y="5174844"/>
            <a:ext cx="2885090" cy="1253352"/>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Board of Education</a:t>
            </a:r>
          </a:p>
          <a:p>
            <a:pPr algn="ctr"/>
            <a:r>
              <a:rPr lang="en-US" b="1" dirty="0"/>
              <a:t>Discipleship Action Team</a:t>
            </a:r>
          </a:p>
        </p:txBody>
      </p:sp>
      <p:cxnSp>
        <p:nvCxnSpPr>
          <p:cNvPr id="16" name="Straight Arrow Connector 15">
            <a:extLst>
              <a:ext uri="{FF2B5EF4-FFF2-40B4-BE49-F238E27FC236}">
                <a16:creationId xmlns:a16="http://schemas.microsoft.com/office/drawing/2014/main" id="{15B67F98-1CF6-6A58-800B-75539ADA32DB}"/>
              </a:ext>
            </a:extLst>
          </p:cNvPr>
          <p:cNvCxnSpPr/>
          <p:nvPr/>
        </p:nvCxnSpPr>
        <p:spPr>
          <a:xfrm>
            <a:off x="7546411" y="4351288"/>
            <a:ext cx="0" cy="819807"/>
          </a:xfrm>
          <a:prstGeom prst="straightConnector1">
            <a:avLst/>
          </a:prstGeom>
          <a:ln w="88900">
            <a:tailEnd type="none"/>
          </a:ln>
        </p:spPr>
        <p:style>
          <a:lnRef idx="1">
            <a:schemeClr val="accent1"/>
          </a:lnRef>
          <a:fillRef idx="0">
            <a:schemeClr val="accent1"/>
          </a:fillRef>
          <a:effectRef idx="0">
            <a:schemeClr val="accent1"/>
          </a:effectRef>
          <a:fontRef idx="minor">
            <a:schemeClr val="tx1"/>
          </a:fontRef>
        </p:style>
      </p:cxnSp>
      <p:sp>
        <p:nvSpPr>
          <p:cNvPr id="17" name="Flowchart: Alternate Process 16">
            <a:extLst>
              <a:ext uri="{FF2B5EF4-FFF2-40B4-BE49-F238E27FC236}">
                <a16:creationId xmlns:a16="http://schemas.microsoft.com/office/drawing/2014/main" id="{8A4D2625-4230-A08C-519A-DD492BC2279C}"/>
              </a:ext>
            </a:extLst>
          </p:cNvPr>
          <p:cNvSpPr/>
          <p:nvPr/>
        </p:nvSpPr>
        <p:spPr>
          <a:xfrm>
            <a:off x="6164304" y="5160587"/>
            <a:ext cx="2885090" cy="536027"/>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Property Action Team</a:t>
            </a:r>
          </a:p>
        </p:txBody>
      </p:sp>
      <p:sp>
        <p:nvSpPr>
          <p:cNvPr id="21" name="Flowchart: Alternate Process 20">
            <a:extLst>
              <a:ext uri="{FF2B5EF4-FFF2-40B4-BE49-F238E27FC236}">
                <a16:creationId xmlns:a16="http://schemas.microsoft.com/office/drawing/2014/main" id="{9E5ACB20-58AF-ED4C-3AC6-A8865D2818A9}"/>
              </a:ext>
            </a:extLst>
          </p:cNvPr>
          <p:cNvSpPr/>
          <p:nvPr/>
        </p:nvSpPr>
        <p:spPr>
          <a:xfrm>
            <a:off x="9175509" y="5183041"/>
            <a:ext cx="2885090" cy="1319041"/>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Board of Elders</a:t>
            </a:r>
          </a:p>
          <a:p>
            <a:pPr algn="ctr"/>
            <a:r>
              <a:rPr lang="en-US" b="1" dirty="0"/>
              <a:t>Soul Care Action Team</a:t>
            </a:r>
          </a:p>
        </p:txBody>
      </p:sp>
      <p:sp>
        <p:nvSpPr>
          <p:cNvPr id="2" name="Rectangle 1">
            <a:extLst>
              <a:ext uri="{FF2B5EF4-FFF2-40B4-BE49-F238E27FC236}">
                <a16:creationId xmlns:a16="http://schemas.microsoft.com/office/drawing/2014/main" id="{F7647495-142C-4D1D-A56F-409F76B376B7}"/>
              </a:ext>
            </a:extLst>
          </p:cNvPr>
          <p:cNvSpPr/>
          <p:nvPr/>
        </p:nvSpPr>
        <p:spPr>
          <a:xfrm>
            <a:off x="3500588" y="5411397"/>
            <a:ext cx="2337886" cy="257508"/>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Board of Education</a:t>
            </a:r>
          </a:p>
        </p:txBody>
      </p:sp>
      <p:cxnSp>
        <p:nvCxnSpPr>
          <p:cNvPr id="14" name="Straight Arrow Connector 13">
            <a:extLst>
              <a:ext uri="{FF2B5EF4-FFF2-40B4-BE49-F238E27FC236}">
                <a16:creationId xmlns:a16="http://schemas.microsoft.com/office/drawing/2014/main" id="{EFCDC699-C8EE-7B0B-C1C0-3963FDBD420B}"/>
              </a:ext>
            </a:extLst>
          </p:cNvPr>
          <p:cNvCxnSpPr>
            <a:cxnSpLocks/>
          </p:cNvCxnSpPr>
          <p:nvPr/>
        </p:nvCxnSpPr>
        <p:spPr>
          <a:xfrm>
            <a:off x="4619287" y="4356543"/>
            <a:ext cx="0" cy="982714"/>
          </a:xfrm>
          <a:prstGeom prst="straightConnector1">
            <a:avLst/>
          </a:prstGeom>
          <a:ln w="88900">
            <a:tailEnd type="non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D185B24D-FD3D-E439-C7CE-CDE8860A279A}"/>
              </a:ext>
            </a:extLst>
          </p:cNvPr>
          <p:cNvSpPr/>
          <p:nvPr/>
        </p:nvSpPr>
        <p:spPr>
          <a:xfrm>
            <a:off x="9559136" y="5494047"/>
            <a:ext cx="2175640" cy="299538"/>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Board of Elders</a:t>
            </a:r>
          </a:p>
        </p:txBody>
      </p:sp>
      <p:cxnSp>
        <p:nvCxnSpPr>
          <p:cNvPr id="18" name="Straight Arrow Connector 17">
            <a:extLst>
              <a:ext uri="{FF2B5EF4-FFF2-40B4-BE49-F238E27FC236}">
                <a16:creationId xmlns:a16="http://schemas.microsoft.com/office/drawing/2014/main" id="{575356A8-CF70-282D-2390-AEC6A628CE28}"/>
              </a:ext>
            </a:extLst>
          </p:cNvPr>
          <p:cNvCxnSpPr>
            <a:cxnSpLocks/>
          </p:cNvCxnSpPr>
          <p:nvPr/>
        </p:nvCxnSpPr>
        <p:spPr>
          <a:xfrm flipH="1">
            <a:off x="10668000" y="4356542"/>
            <a:ext cx="5226" cy="1082563"/>
          </a:xfrm>
          <a:prstGeom prst="straightConnector1">
            <a:avLst/>
          </a:prstGeom>
          <a:ln w="88900">
            <a:tailEnd type="none"/>
          </a:ln>
        </p:spPr>
        <p:style>
          <a:lnRef idx="1">
            <a:schemeClr val="accent1"/>
          </a:lnRef>
          <a:fillRef idx="0">
            <a:schemeClr val="accent1"/>
          </a:fillRef>
          <a:effectRef idx="0">
            <a:schemeClr val="accent1"/>
          </a:effectRef>
          <a:fontRef idx="minor">
            <a:schemeClr val="tx1"/>
          </a:fontRef>
        </p:style>
      </p:cxnSp>
      <p:sp>
        <p:nvSpPr>
          <p:cNvPr id="7" name="Flowchart: Alternate Process 6">
            <a:extLst>
              <a:ext uri="{FF2B5EF4-FFF2-40B4-BE49-F238E27FC236}">
                <a16:creationId xmlns:a16="http://schemas.microsoft.com/office/drawing/2014/main" id="{4086E95A-3E53-80D8-6014-EDFB0E27626A}"/>
              </a:ext>
            </a:extLst>
          </p:cNvPr>
          <p:cNvSpPr/>
          <p:nvPr/>
        </p:nvSpPr>
        <p:spPr>
          <a:xfrm>
            <a:off x="169879" y="3075634"/>
            <a:ext cx="2885090" cy="536027"/>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Nominating Committee</a:t>
            </a:r>
          </a:p>
        </p:txBody>
      </p:sp>
      <p:sp>
        <p:nvSpPr>
          <p:cNvPr id="11" name="Flowchart: Alternate Process 10">
            <a:extLst>
              <a:ext uri="{FF2B5EF4-FFF2-40B4-BE49-F238E27FC236}">
                <a16:creationId xmlns:a16="http://schemas.microsoft.com/office/drawing/2014/main" id="{BEA74177-E961-5C17-19AF-7D3A085F95AF}"/>
              </a:ext>
            </a:extLst>
          </p:cNvPr>
          <p:cNvSpPr/>
          <p:nvPr/>
        </p:nvSpPr>
        <p:spPr>
          <a:xfrm>
            <a:off x="8921352" y="3080251"/>
            <a:ext cx="2885090" cy="536027"/>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Treasurer/Financial Manager</a:t>
            </a:r>
          </a:p>
        </p:txBody>
      </p:sp>
    </p:spTree>
    <p:extLst>
      <p:ext uri="{BB962C8B-B14F-4D97-AF65-F5344CB8AC3E}">
        <p14:creationId xmlns:p14="http://schemas.microsoft.com/office/powerpoint/2010/main" val="25605951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E420F-AAC4-2E24-9FAE-52A561A55030}"/>
            </a:ext>
          </a:extLst>
        </p:cNvPr>
        <p:cNvGrpSpPr/>
        <p:nvPr/>
      </p:nvGrpSpPr>
      <p:grpSpPr>
        <a:xfrm>
          <a:off x="0" y="0"/>
          <a:ext cx="0" cy="0"/>
          <a:chOff x="0" y="0"/>
          <a:chExt cx="0" cy="0"/>
        </a:xfrm>
      </p:grpSpPr>
      <p:cxnSp>
        <p:nvCxnSpPr>
          <p:cNvPr id="11" name="Straight Arrow Connector 10">
            <a:extLst>
              <a:ext uri="{FF2B5EF4-FFF2-40B4-BE49-F238E27FC236}">
                <a16:creationId xmlns:a16="http://schemas.microsoft.com/office/drawing/2014/main" id="{A2992B65-97E2-AB21-9EE7-1C58E567F915}"/>
              </a:ext>
            </a:extLst>
          </p:cNvPr>
          <p:cNvCxnSpPr>
            <a:cxnSpLocks/>
          </p:cNvCxnSpPr>
          <p:nvPr/>
        </p:nvCxnSpPr>
        <p:spPr>
          <a:xfrm>
            <a:off x="3029815" y="3155025"/>
            <a:ext cx="714548" cy="13136"/>
          </a:xfrm>
          <a:prstGeom prst="straightConnector1">
            <a:avLst/>
          </a:prstGeom>
          <a:ln w="88900">
            <a:tailEnd type="non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B3059C2-7655-B379-A136-77C3ECB84B7B}"/>
              </a:ext>
            </a:extLst>
          </p:cNvPr>
          <p:cNvCxnSpPr>
            <a:cxnSpLocks/>
          </p:cNvCxnSpPr>
          <p:nvPr/>
        </p:nvCxnSpPr>
        <p:spPr>
          <a:xfrm>
            <a:off x="8160631" y="3168875"/>
            <a:ext cx="714548" cy="13136"/>
          </a:xfrm>
          <a:prstGeom prst="straightConnector1">
            <a:avLst/>
          </a:prstGeom>
          <a:ln w="88900">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3817742-382E-32E8-1A6C-9BB80426023B}"/>
              </a:ext>
            </a:extLst>
          </p:cNvPr>
          <p:cNvCxnSpPr/>
          <p:nvPr/>
        </p:nvCxnSpPr>
        <p:spPr>
          <a:xfrm>
            <a:off x="7383487" y="3930876"/>
            <a:ext cx="0" cy="819807"/>
          </a:xfrm>
          <a:prstGeom prst="straightConnector1">
            <a:avLst/>
          </a:prstGeom>
          <a:ln w="88900">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413B381-216B-8F9E-4618-E1D28F6580A2}"/>
              </a:ext>
            </a:extLst>
          </p:cNvPr>
          <p:cNvCxnSpPr/>
          <p:nvPr/>
        </p:nvCxnSpPr>
        <p:spPr>
          <a:xfrm>
            <a:off x="9606424" y="3925614"/>
            <a:ext cx="0" cy="819807"/>
          </a:xfrm>
          <a:prstGeom prst="straightConnector1">
            <a:avLst/>
          </a:prstGeom>
          <a:ln w="88900">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0D3EFB5-A5D6-7438-E325-37650F1931EE}"/>
              </a:ext>
            </a:extLst>
          </p:cNvPr>
          <p:cNvCxnSpPr/>
          <p:nvPr/>
        </p:nvCxnSpPr>
        <p:spPr>
          <a:xfrm>
            <a:off x="11209248" y="3930870"/>
            <a:ext cx="0" cy="819807"/>
          </a:xfrm>
          <a:prstGeom prst="straightConnector1">
            <a:avLst/>
          </a:prstGeom>
          <a:ln w="88900">
            <a:tailEnd type="non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DABF5A6-F659-FE0B-890D-D690A76C9792}"/>
              </a:ext>
            </a:extLst>
          </p:cNvPr>
          <p:cNvCxnSpPr/>
          <p:nvPr/>
        </p:nvCxnSpPr>
        <p:spPr>
          <a:xfrm>
            <a:off x="1891866" y="3930870"/>
            <a:ext cx="0" cy="819807"/>
          </a:xfrm>
          <a:prstGeom prst="straightConnector1">
            <a:avLst/>
          </a:prstGeom>
          <a:ln w="88900">
            <a:tailEnd type="non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7073040-F4B4-36DC-8A5F-787080733915}"/>
              </a:ext>
            </a:extLst>
          </p:cNvPr>
          <p:cNvCxnSpPr>
            <a:cxnSpLocks/>
            <a:stCxn id="6" idx="2"/>
          </p:cNvCxnSpPr>
          <p:nvPr/>
        </p:nvCxnSpPr>
        <p:spPr>
          <a:xfrm>
            <a:off x="5996152" y="3429000"/>
            <a:ext cx="0" cy="501870"/>
          </a:xfrm>
          <a:prstGeom prst="straightConnector1">
            <a:avLst/>
          </a:prstGeom>
          <a:ln w="88900">
            <a:tailEnd type="non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B354C56-B751-F946-79EC-89C7BBD565FB}"/>
              </a:ext>
            </a:extLst>
          </p:cNvPr>
          <p:cNvCxnSpPr>
            <a:cxnSpLocks/>
          </p:cNvCxnSpPr>
          <p:nvPr/>
        </p:nvCxnSpPr>
        <p:spPr>
          <a:xfrm>
            <a:off x="5975132" y="2564524"/>
            <a:ext cx="0" cy="864476"/>
          </a:xfrm>
          <a:prstGeom prst="straightConnector1">
            <a:avLst/>
          </a:prstGeom>
          <a:ln w="88900">
            <a:tailEnd type="none"/>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AE16F91A-82CA-14EC-8FC6-2416359D464C}"/>
              </a:ext>
            </a:extLst>
          </p:cNvPr>
          <p:cNvSpPr>
            <a:spLocks noGrp="1"/>
          </p:cNvSpPr>
          <p:nvPr>
            <p:ph type="ctrTitle"/>
          </p:nvPr>
        </p:nvSpPr>
        <p:spPr>
          <a:xfrm>
            <a:off x="1524000" y="1143000"/>
            <a:ext cx="9144000" cy="980090"/>
          </a:xfrm>
          <a:noFill/>
        </p:spPr>
        <p:txBody>
          <a:bodyPr anchor="t" anchorCtr="0"/>
          <a:lstStyle/>
          <a:p>
            <a:r>
              <a:rPr lang="en-US" b="1" dirty="0">
                <a:solidFill>
                  <a:schemeClr val="accent1">
                    <a:lumMod val="50000"/>
                  </a:schemeClr>
                </a:solidFill>
              </a:rPr>
              <a:t>Large Church Organization Chart</a:t>
            </a:r>
          </a:p>
        </p:txBody>
      </p:sp>
      <p:sp>
        <p:nvSpPr>
          <p:cNvPr id="4" name="Flowchart: Alternate Process 3">
            <a:extLst>
              <a:ext uri="{FF2B5EF4-FFF2-40B4-BE49-F238E27FC236}">
                <a16:creationId xmlns:a16="http://schemas.microsoft.com/office/drawing/2014/main" id="{C2A41F3D-FC6B-C1F5-2D13-C4A13589DB12}"/>
              </a:ext>
            </a:extLst>
          </p:cNvPr>
          <p:cNvSpPr/>
          <p:nvPr/>
        </p:nvSpPr>
        <p:spPr>
          <a:xfrm>
            <a:off x="3668110" y="2028497"/>
            <a:ext cx="4656083" cy="536027"/>
          </a:xfrm>
          <a:prstGeom prst="flowChartAlternateProcess">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Voters Assembly</a:t>
            </a:r>
            <a:endParaRPr lang="en-US" b="1" dirty="0"/>
          </a:p>
        </p:txBody>
      </p:sp>
      <p:sp>
        <p:nvSpPr>
          <p:cNvPr id="6" name="Flowchart: Alternate Process 5">
            <a:extLst>
              <a:ext uri="{FF2B5EF4-FFF2-40B4-BE49-F238E27FC236}">
                <a16:creationId xmlns:a16="http://schemas.microsoft.com/office/drawing/2014/main" id="{6F6F48C0-3557-DCB4-480C-354EE58BA687}"/>
              </a:ext>
            </a:extLst>
          </p:cNvPr>
          <p:cNvSpPr/>
          <p:nvPr/>
        </p:nvSpPr>
        <p:spPr>
          <a:xfrm>
            <a:off x="3668110" y="2892973"/>
            <a:ext cx="4656083" cy="536027"/>
          </a:xfrm>
          <a:prstGeom prst="flowChartAlternateProcess">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Council of Ministry</a:t>
            </a:r>
            <a:endParaRPr lang="en-US" b="1" dirty="0"/>
          </a:p>
        </p:txBody>
      </p:sp>
      <p:cxnSp>
        <p:nvCxnSpPr>
          <p:cNvPr id="8" name="Straight Connector 7">
            <a:extLst>
              <a:ext uri="{FF2B5EF4-FFF2-40B4-BE49-F238E27FC236}">
                <a16:creationId xmlns:a16="http://schemas.microsoft.com/office/drawing/2014/main" id="{C4ABFDA7-538C-161C-7C4A-D7102404FA90}"/>
              </a:ext>
            </a:extLst>
          </p:cNvPr>
          <p:cNvCxnSpPr>
            <a:cxnSpLocks/>
          </p:cNvCxnSpPr>
          <p:nvPr/>
        </p:nvCxnSpPr>
        <p:spPr>
          <a:xfrm>
            <a:off x="1891862" y="3930870"/>
            <a:ext cx="9301655" cy="0"/>
          </a:xfrm>
          <a:prstGeom prst="line">
            <a:avLst/>
          </a:prstGeom>
          <a:ln w="88900"/>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A4B3914-2D9A-0E6E-89C9-72C1FC00F27A}"/>
              </a:ext>
            </a:extLst>
          </p:cNvPr>
          <p:cNvCxnSpPr/>
          <p:nvPr/>
        </p:nvCxnSpPr>
        <p:spPr>
          <a:xfrm>
            <a:off x="4918827" y="3930876"/>
            <a:ext cx="0" cy="819807"/>
          </a:xfrm>
          <a:prstGeom prst="straightConnector1">
            <a:avLst/>
          </a:prstGeom>
          <a:ln w="88900">
            <a:tailEnd type="none"/>
          </a:ln>
        </p:spPr>
        <p:style>
          <a:lnRef idx="1">
            <a:schemeClr val="accent1"/>
          </a:lnRef>
          <a:fillRef idx="0">
            <a:schemeClr val="accent1"/>
          </a:fillRef>
          <a:effectRef idx="0">
            <a:schemeClr val="accent1"/>
          </a:effectRef>
          <a:fontRef idx="minor">
            <a:schemeClr val="tx1"/>
          </a:fontRef>
        </p:style>
      </p:cxnSp>
      <p:sp>
        <p:nvSpPr>
          <p:cNvPr id="17" name="Flowchart: Alternate Process 16">
            <a:extLst>
              <a:ext uri="{FF2B5EF4-FFF2-40B4-BE49-F238E27FC236}">
                <a16:creationId xmlns:a16="http://schemas.microsoft.com/office/drawing/2014/main" id="{3052E1DE-B0EA-9D74-5552-7689851E60A4}"/>
              </a:ext>
            </a:extLst>
          </p:cNvPr>
          <p:cNvSpPr/>
          <p:nvPr/>
        </p:nvSpPr>
        <p:spPr>
          <a:xfrm>
            <a:off x="3999190" y="4424867"/>
            <a:ext cx="1665897" cy="656878"/>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Property Action Team</a:t>
            </a:r>
          </a:p>
        </p:txBody>
      </p:sp>
      <p:sp>
        <p:nvSpPr>
          <p:cNvPr id="3" name="Flowchart: Alternate Process 2">
            <a:extLst>
              <a:ext uri="{FF2B5EF4-FFF2-40B4-BE49-F238E27FC236}">
                <a16:creationId xmlns:a16="http://schemas.microsoft.com/office/drawing/2014/main" id="{A6D7861B-4682-9621-5713-192DC39EF02F}"/>
              </a:ext>
            </a:extLst>
          </p:cNvPr>
          <p:cNvSpPr/>
          <p:nvPr/>
        </p:nvSpPr>
        <p:spPr>
          <a:xfrm>
            <a:off x="26280" y="4424857"/>
            <a:ext cx="3894084" cy="1692157"/>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Board of Education</a:t>
            </a:r>
          </a:p>
          <a:p>
            <a:pPr algn="ctr"/>
            <a:r>
              <a:rPr lang="en-US" sz="2800" b="1" dirty="0"/>
              <a:t>Early childhood/LES Action Team</a:t>
            </a:r>
            <a:endParaRPr lang="en-US" b="1" dirty="0"/>
          </a:p>
        </p:txBody>
      </p:sp>
      <p:sp>
        <p:nvSpPr>
          <p:cNvPr id="12" name="Flowchart: Alternate Process 11">
            <a:extLst>
              <a:ext uri="{FF2B5EF4-FFF2-40B4-BE49-F238E27FC236}">
                <a16:creationId xmlns:a16="http://schemas.microsoft.com/office/drawing/2014/main" id="{E3B5AB20-9054-E7F3-7A56-025CB4C89DAB}"/>
              </a:ext>
            </a:extLst>
          </p:cNvPr>
          <p:cNvSpPr/>
          <p:nvPr/>
        </p:nvSpPr>
        <p:spPr>
          <a:xfrm>
            <a:off x="5759663" y="4419605"/>
            <a:ext cx="2848314" cy="1697416"/>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Bd. of Elders</a:t>
            </a:r>
          </a:p>
          <a:p>
            <a:pPr algn="ctr"/>
            <a:r>
              <a:rPr lang="en-US" sz="2800" b="1" dirty="0"/>
              <a:t>Soul Care Action Team</a:t>
            </a:r>
          </a:p>
          <a:p>
            <a:pPr algn="ctr"/>
            <a:endParaRPr lang="en-US" b="1" dirty="0"/>
          </a:p>
        </p:txBody>
      </p:sp>
      <p:sp>
        <p:nvSpPr>
          <p:cNvPr id="25" name="Flowchart: Alternate Process 24">
            <a:extLst>
              <a:ext uri="{FF2B5EF4-FFF2-40B4-BE49-F238E27FC236}">
                <a16:creationId xmlns:a16="http://schemas.microsoft.com/office/drawing/2014/main" id="{0100DDED-1D07-95E2-1DA3-847BD48A17F3}"/>
              </a:ext>
            </a:extLst>
          </p:cNvPr>
          <p:cNvSpPr/>
          <p:nvPr/>
        </p:nvSpPr>
        <p:spPr>
          <a:xfrm>
            <a:off x="10489302" y="4409102"/>
            <a:ext cx="1665897" cy="672645"/>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Outreach Action Team</a:t>
            </a:r>
          </a:p>
        </p:txBody>
      </p:sp>
      <p:sp>
        <p:nvSpPr>
          <p:cNvPr id="29" name="Flowchart: Alternate Process 28">
            <a:extLst>
              <a:ext uri="{FF2B5EF4-FFF2-40B4-BE49-F238E27FC236}">
                <a16:creationId xmlns:a16="http://schemas.microsoft.com/office/drawing/2014/main" id="{F8BE399D-715E-7D2B-9370-3459B7A12CC0}"/>
              </a:ext>
            </a:extLst>
          </p:cNvPr>
          <p:cNvSpPr/>
          <p:nvPr/>
        </p:nvSpPr>
        <p:spPr>
          <a:xfrm>
            <a:off x="8718317" y="4424867"/>
            <a:ext cx="1665897" cy="1083259"/>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Discipleship (Youth and Adult) Action Team</a:t>
            </a:r>
          </a:p>
        </p:txBody>
      </p:sp>
      <p:sp>
        <p:nvSpPr>
          <p:cNvPr id="2" name="Rectangle 1">
            <a:extLst>
              <a:ext uri="{FF2B5EF4-FFF2-40B4-BE49-F238E27FC236}">
                <a16:creationId xmlns:a16="http://schemas.microsoft.com/office/drawing/2014/main" id="{AC09A56B-1A74-2362-119D-C6EBFE771F9B}"/>
              </a:ext>
            </a:extLst>
          </p:cNvPr>
          <p:cNvSpPr/>
          <p:nvPr/>
        </p:nvSpPr>
        <p:spPr>
          <a:xfrm>
            <a:off x="6038189" y="4532596"/>
            <a:ext cx="2286004" cy="428298"/>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Bd. of Elders</a:t>
            </a:r>
          </a:p>
        </p:txBody>
      </p:sp>
      <p:sp>
        <p:nvSpPr>
          <p:cNvPr id="5" name="Rectangle 4">
            <a:extLst>
              <a:ext uri="{FF2B5EF4-FFF2-40B4-BE49-F238E27FC236}">
                <a16:creationId xmlns:a16="http://schemas.microsoft.com/office/drawing/2014/main" id="{58A284B0-D7FA-ADE8-6CB4-D9D68A9D8BF5}"/>
              </a:ext>
            </a:extLst>
          </p:cNvPr>
          <p:cNvSpPr/>
          <p:nvPr/>
        </p:nvSpPr>
        <p:spPr>
          <a:xfrm>
            <a:off x="231230" y="4572000"/>
            <a:ext cx="3463107" cy="480842"/>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Board of Education</a:t>
            </a:r>
          </a:p>
        </p:txBody>
      </p:sp>
      <p:sp>
        <p:nvSpPr>
          <p:cNvPr id="10" name="Flowchart: Alternate Process 9">
            <a:extLst>
              <a:ext uri="{FF2B5EF4-FFF2-40B4-BE49-F238E27FC236}">
                <a16:creationId xmlns:a16="http://schemas.microsoft.com/office/drawing/2014/main" id="{5E8FDFF4-6360-BA50-71E9-E9042C16D174}"/>
              </a:ext>
            </a:extLst>
          </p:cNvPr>
          <p:cNvSpPr/>
          <p:nvPr/>
        </p:nvSpPr>
        <p:spPr>
          <a:xfrm>
            <a:off x="8875179" y="2895525"/>
            <a:ext cx="2885090" cy="536027"/>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Treasurer/Financial Manager</a:t>
            </a:r>
          </a:p>
        </p:txBody>
      </p:sp>
      <p:sp>
        <p:nvSpPr>
          <p:cNvPr id="13" name="Flowchart: Alternate Process 12">
            <a:extLst>
              <a:ext uri="{FF2B5EF4-FFF2-40B4-BE49-F238E27FC236}">
                <a16:creationId xmlns:a16="http://schemas.microsoft.com/office/drawing/2014/main" id="{B9E3D6AA-FB82-78A9-11B6-D2878530FE24}"/>
              </a:ext>
            </a:extLst>
          </p:cNvPr>
          <p:cNvSpPr/>
          <p:nvPr/>
        </p:nvSpPr>
        <p:spPr>
          <a:xfrm>
            <a:off x="225298" y="2890909"/>
            <a:ext cx="2885090" cy="536027"/>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Nominating Committee</a:t>
            </a:r>
          </a:p>
        </p:txBody>
      </p:sp>
    </p:spTree>
    <p:extLst>
      <p:ext uri="{BB962C8B-B14F-4D97-AF65-F5344CB8AC3E}">
        <p14:creationId xmlns:p14="http://schemas.microsoft.com/office/powerpoint/2010/main" val="612649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C7FBE7-6603-A1F7-5971-73556143C5D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835062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57AA6-2509-857B-B5EC-6939C83CA0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ED34B5-317E-0271-B3A1-32B16E9A3043}"/>
              </a:ext>
            </a:extLst>
          </p:cNvPr>
          <p:cNvSpPr>
            <a:spLocks noGrp="1"/>
          </p:cNvSpPr>
          <p:nvPr>
            <p:ph type="ctrTitle"/>
          </p:nvPr>
        </p:nvSpPr>
        <p:spPr>
          <a:xfrm>
            <a:off x="2329135" y="2061680"/>
            <a:ext cx="7772400" cy="2559088"/>
          </a:xfrm>
        </p:spPr>
        <p:txBody>
          <a:bodyPr anchor="b">
            <a:noAutofit/>
          </a:bodyPr>
          <a:lstStyle/>
          <a:p>
            <a:r>
              <a:rPr lang="en-US" sz="4000" dirty="0"/>
              <a:t>Leadership and Church Size Dynamics: How Strategy Changes with Growth (Tim Keller)</a:t>
            </a:r>
            <a:br>
              <a:rPr lang="en-US" sz="4000" dirty="0"/>
            </a:br>
            <a:r>
              <a:rPr lang="en-US" sz="2000" dirty="0">
                <a:hlinkClick r:id="rId3"/>
              </a:rPr>
              <a:t>Leadership and Church Size Dynamics: How Strategy Changes with Growth — Redeemer City to City</a:t>
            </a:r>
            <a:endParaRPr lang="en-US" sz="4000" dirty="0"/>
          </a:p>
        </p:txBody>
      </p:sp>
      <p:sp>
        <p:nvSpPr>
          <p:cNvPr id="3" name="TextBox 2">
            <a:extLst>
              <a:ext uri="{FF2B5EF4-FFF2-40B4-BE49-F238E27FC236}">
                <a16:creationId xmlns:a16="http://schemas.microsoft.com/office/drawing/2014/main" id="{4C2FFA66-2B8C-10C7-66CD-DFDF90978AB4}"/>
              </a:ext>
            </a:extLst>
          </p:cNvPr>
          <p:cNvSpPr txBox="1"/>
          <p:nvPr/>
        </p:nvSpPr>
        <p:spPr>
          <a:xfrm>
            <a:off x="2329135" y="762000"/>
            <a:ext cx="7533729" cy="1200329"/>
          </a:xfrm>
          <a:prstGeom prst="rect">
            <a:avLst/>
          </a:prstGeom>
          <a:noFill/>
        </p:spPr>
        <p:txBody>
          <a:bodyPr wrap="none" rtlCol="0">
            <a:spAutoFit/>
          </a:bodyPr>
          <a:lstStyle/>
          <a:p>
            <a:r>
              <a:rPr lang="en-US" sz="7200" u="sng" dirty="0">
                <a:solidFill>
                  <a:schemeClr val="accent1"/>
                </a:solidFill>
              </a:rPr>
              <a:t>Helpful Resources</a:t>
            </a:r>
          </a:p>
        </p:txBody>
      </p:sp>
      <p:sp>
        <p:nvSpPr>
          <p:cNvPr id="4" name="Title 1">
            <a:extLst>
              <a:ext uri="{FF2B5EF4-FFF2-40B4-BE49-F238E27FC236}">
                <a16:creationId xmlns:a16="http://schemas.microsoft.com/office/drawing/2014/main" id="{302A364B-5330-1C74-C7DF-2C6045843D02}"/>
              </a:ext>
            </a:extLst>
          </p:cNvPr>
          <p:cNvSpPr txBox="1">
            <a:spLocks/>
          </p:cNvSpPr>
          <p:nvPr/>
        </p:nvSpPr>
        <p:spPr>
          <a:xfrm>
            <a:off x="2329135" y="4796320"/>
            <a:ext cx="7772400" cy="147769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lang="en-US" sz="8000" b="0" kern="1200" dirty="0">
                <a:solidFill>
                  <a:schemeClr val="accent1"/>
                </a:solidFill>
                <a:latin typeface="+mj-lt"/>
                <a:ea typeface="+mj-ea"/>
                <a:cs typeface="+mj-cs"/>
              </a:defRPr>
            </a:lvl1pPr>
          </a:lstStyle>
          <a:p>
            <a:r>
              <a:rPr lang="en-US" sz="4000" dirty="0"/>
              <a:t>“One Size Doesn’t Fit All”</a:t>
            </a:r>
            <a:br>
              <a:rPr lang="en-US" sz="4000" dirty="0"/>
            </a:br>
            <a:r>
              <a:rPr lang="en-US" sz="2400" dirty="0"/>
              <a:t>by Gary L. McIntosh</a:t>
            </a:r>
            <a:endParaRPr lang="en-US" sz="4000" dirty="0"/>
          </a:p>
        </p:txBody>
      </p:sp>
    </p:spTree>
    <p:extLst>
      <p:ext uri="{BB962C8B-B14F-4D97-AF65-F5344CB8AC3E}">
        <p14:creationId xmlns:p14="http://schemas.microsoft.com/office/powerpoint/2010/main" val="12529911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500"/>
                                  </p:stCondLst>
                                  <p:iterate>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E4F91-65A7-43DD-9EE6-1E7D6DC401A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6749D6A-1AD6-A644-5DDB-F0208235889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24303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93036-DAE2-F94E-206C-897BC79D3CAD}"/>
              </a:ext>
            </a:extLst>
          </p:cNvPr>
          <p:cNvSpPr>
            <a:spLocks noGrp="1"/>
          </p:cNvSpPr>
          <p:nvPr>
            <p:ph type="title"/>
          </p:nvPr>
        </p:nvSpPr>
        <p:spPr/>
        <p:txBody>
          <a:bodyPr/>
          <a:lstStyle/>
          <a:p>
            <a:r>
              <a:rPr lang="en-US" dirty="0"/>
              <a:t>Exodus 18:13-26</a:t>
            </a:r>
            <a:br>
              <a:rPr lang="en-US" dirty="0"/>
            </a:br>
            <a:r>
              <a:rPr lang="en-US" i="1" dirty="0"/>
              <a:t>~ Moses Appoints Judges</a:t>
            </a:r>
          </a:p>
        </p:txBody>
      </p:sp>
      <p:sp>
        <p:nvSpPr>
          <p:cNvPr id="3" name="Content Placeholder 2">
            <a:extLst>
              <a:ext uri="{FF2B5EF4-FFF2-40B4-BE49-F238E27FC236}">
                <a16:creationId xmlns:a16="http://schemas.microsoft.com/office/drawing/2014/main" id="{142A40A6-82CB-F763-76E8-B388CD1567C6}"/>
              </a:ext>
            </a:extLst>
          </p:cNvPr>
          <p:cNvSpPr>
            <a:spLocks noGrp="1"/>
          </p:cNvSpPr>
          <p:nvPr>
            <p:ph sz="quarter" idx="14"/>
          </p:nvPr>
        </p:nvSpPr>
        <p:spPr>
          <a:xfrm>
            <a:off x="457200" y="1752600"/>
            <a:ext cx="6249032" cy="4666488"/>
          </a:xfrm>
        </p:spPr>
        <p:txBody>
          <a:bodyPr>
            <a:normAutofit fontScale="92500" lnSpcReduction="10000"/>
          </a:bodyPr>
          <a:lstStyle/>
          <a:p>
            <a:pPr marL="0" indent="0">
              <a:buNone/>
            </a:pPr>
            <a:r>
              <a:rPr lang="en-US" sz="2400" b="1" dirty="0"/>
              <a:t>Evident Need for Change:</a:t>
            </a:r>
          </a:p>
          <a:p>
            <a:pPr marL="342900" indent="-342900">
              <a:buFont typeface="+mj-lt"/>
              <a:buAutoNum type="arabicPeriod"/>
            </a:pPr>
            <a:r>
              <a:rPr lang="en-US" sz="2400" dirty="0"/>
              <a:t>Moses was burning out</a:t>
            </a:r>
          </a:p>
          <a:p>
            <a:pPr marL="342900" indent="-342900">
              <a:buFont typeface="+mj-lt"/>
              <a:buAutoNum type="arabicPeriod"/>
            </a:pPr>
            <a:r>
              <a:rPr lang="en-US" sz="2400" dirty="0"/>
              <a:t>Long delays for God’s people receiving care</a:t>
            </a:r>
          </a:p>
          <a:p>
            <a:pPr marL="0" indent="0">
              <a:buNone/>
            </a:pPr>
            <a:r>
              <a:rPr lang="en-US" sz="2400" b="1" dirty="0"/>
              <a:t>Adjustment:</a:t>
            </a:r>
          </a:p>
          <a:p>
            <a:pPr marL="342900" indent="-342900">
              <a:buFont typeface="+mj-lt"/>
              <a:buAutoNum type="arabicPeriod"/>
            </a:pPr>
            <a:r>
              <a:rPr lang="en-US" sz="2400" dirty="0"/>
              <a:t>Established a tiered structure</a:t>
            </a:r>
          </a:p>
          <a:p>
            <a:pPr marL="342900" indent="-342900">
              <a:buFont typeface="+mj-lt"/>
              <a:buAutoNum type="arabicPeriod"/>
            </a:pPr>
            <a:r>
              <a:rPr lang="en-US" sz="2400" dirty="0"/>
              <a:t>Trained/appointed local judges</a:t>
            </a:r>
          </a:p>
          <a:p>
            <a:pPr marL="0" indent="0">
              <a:buNone/>
            </a:pPr>
            <a:r>
              <a:rPr lang="en-US" sz="2400" b="1" dirty="0"/>
              <a:t>Ministry Blessings</a:t>
            </a:r>
          </a:p>
          <a:p>
            <a:pPr marL="342900" indent="-342900">
              <a:buFont typeface="+mj-lt"/>
              <a:buAutoNum type="arabicPeriod"/>
            </a:pPr>
            <a:r>
              <a:rPr lang="en-US" sz="2400" dirty="0"/>
              <a:t>Sustainable workload</a:t>
            </a:r>
          </a:p>
          <a:p>
            <a:pPr marL="342900" indent="-342900">
              <a:buFont typeface="+mj-lt"/>
              <a:buAutoNum type="arabicPeriod"/>
            </a:pPr>
            <a:r>
              <a:rPr lang="en-US" sz="2400" dirty="0"/>
              <a:t>God’s people received timely care.</a:t>
            </a:r>
          </a:p>
        </p:txBody>
      </p:sp>
      <p:pic>
        <p:nvPicPr>
          <p:cNvPr id="14" name="Picture Placeholder 13">
            <a:extLst>
              <a:ext uri="{FF2B5EF4-FFF2-40B4-BE49-F238E27FC236}">
                <a16:creationId xmlns:a16="http://schemas.microsoft.com/office/drawing/2014/main" id="{AE4C46E2-DB03-15C9-8621-FD619DF787F1}"/>
              </a:ext>
            </a:extLst>
          </p:cNvPr>
          <p:cNvPicPr>
            <a:picLocks noGrp="1" noChangeAspect="1"/>
          </p:cNvPicPr>
          <p:nvPr>
            <p:ph type="pic" sz="quarter" idx="13"/>
          </p:nvPr>
        </p:nvPicPr>
        <p:blipFill>
          <a:blip r:embed="rId2"/>
          <a:srcRect l="11315" r="11315"/>
          <a:stretch/>
        </p:blipFill>
        <p:spPr>
          <a:prstGeom prst="rect">
            <a:avLst/>
          </a:prstGeom>
          <a:blipFill>
            <a:blip r:embed="rId3">
              <a:alphaModFix amt="70000"/>
            </a:blip>
            <a:stretch>
              <a:fillRect/>
            </a:stretch>
          </a:blipFill>
        </p:spPr>
      </p:pic>
    </p:spTree>
    <p:extLst>
      <p:ext uri="{BB962C8B-B14F-4D97-AF65-F5344CB8AC3E}">
        <p14:creationId xmlns:p14="http://schemas.microsoft.com/office/powerpoint/2010/main" val="3318663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30A93-3E8A-B1E6-6032-855BDCBCF5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4B193A-005F-8138-4B0A-1A28690F19A0}"/>
              </a:ext>
            </a:extLst>
          </p:cNvPr>
          <p:cNvSpPr>
            <a:spLocks noGrp="1"/>
          </p:cNvSpPr>
          <p:nvPr>
            <p:ph type="title"/>
          </p:nvPr>
        </p:nvSpPr>
        <p:spPr/>
        <p:txBody>
          <a:bodyPr/>
          <a:lstStyle/>
          <a:p>
            <a:r>
              <a:rPr lang="en-US" dirty="0"/>
              <a:t>Acts 6:1-7</a:t>
            </a:r>
            <a:br>
              <a:rPr lang="en-US" dirty="0"/>
            </a:br>
            <a:r>
              <a:rPr lang="en-US" i="1" dirty="0"/>
              <a:t>~ The Apostles Increase Staffing</a:t>
            </a:r>
          </a:p>
        </p:txBody>
      </p:sp>
      <p:sp>
        <p:nvSpPr>
          <p:cNvPr id="3" name="Content Placeholder 2">
            <a:extLst>
              <a:ext uri="{FF2B5EF4-FFF2-40B4-BE49-F238E27FC236}">
                <a16:creationId xmlns:a16="http://schemas.microsoft.com/office/drawing/2014/main" id="{5D53A2D0-92F8-A803-2643-828389A53FA1}"/>
              </a:ext>
            </a:extLst>
          </p:cNvPr>
          <p:cNvSpPr>
            <a:spLocks noGrp="1"/>
          </p:cNvSpPr>
          <p:nvPr>
            <p:ph sz="quarter" idx="14"/>
          </p:nvPr>
        </p:nvSpPr>
        <p:spPr>
          <a:xfrm>
            <a:off x="457200" y="1752600"/>
            <a:ext cx="6249032" cy="4666488"/>
          </a:xfrm>
        </p:spPr>
        <p:txBody>
          <a:bodyPr>
            <a:normAutofit fontScale="77500" lnSpcReduction="20000"/>
          </a:bodyPr>
          <a:lstStyle/>
          <a:p>
            <a:pPr marL="0" indent="0">
              <a:buNone/>
            </a:pPr>
            <a:r>
              <a:rPr lang="en-US" sz="2400" b="1" dirty="0"/>
              <a:t>Evident Need for Change:</a:t>
            </a:r>
          </a:p>
          <a:p>
            <a:pPr marL="342900" indent="-342900">
              <a:buFont typeface="+mj-lt"/>
              <a:buAutoNum type="arabicPeriod"/>
            </a:pPr>
            <a:r>
              <a:rPr lang="en-US" sz="2400" dirty="0"/>
              <a:t>Growing Congregation – Apostles overwhelmed</a:t>
            </a:r>
          </a:p>
          <a:p>
            <a:pPr marL="342900" indent="-342900">
              <a:buFont typeface="+mj-lt"/>
              <a:buAutoNum type="arabicPeriod"/>
            </a:pPr>
            <a:r>
              <a:rPr lang="en-US" sz="2400" dirty="0"/>
              <a:t>Mercy ministry foundering </a:t>
            </a:r>
          </a:p>
          <a:p>
            <a:pPr marL="0" indent="0">
              <a:buNone/>
            </a:pPr>
            <a:r>
              <a:rPr lang="en-US" sz="2400" b="1" dirty="0"/>
              <a:t>Adjustment:</a:t>
            </a:r>
          </a:p>
          <a:p>
            <a:pPr marL="342900" indent="-342900">
              <a:buFont typeface="+mj-lt"/>
              <a:buAutoNum type="arabicPeriod"/>
            </a:pPr>
            <a:r>
              <a:rPr lang="en-US" sz="2400" dirty="0"/>
              <a:t>Called qualified men to administrate mercy ministry.</a:t>
            </a:r>
          </a:p>
          <a:p>
            <a:pPr marL="342900" indent="-342900">
              <a:buFont typeface="+mj-lt"/>
              <a:buAutoNum type="arabicPeriod"/>
            </a:pPr>
            <a:r>
              <a:rPr lang="en-US" sz="2400" dirty="0"/>
              <a:t>Narrowed the focus of Apostles work to carry out duties for which they were </a:t>
            </a:r>
            <a:r>
              <a:rPr lang="en-US" sz="2400"/>
              <a:t>specifically called/trained</a:t>
            </a:r>
            <a:endParaRPr lang="en-US" sz="2400" dirty="0"/>
          </a:p>
          <a:p>
            <a:pPr marL="0" indent="0">
              <a:buNone/>
            </a:pPr>
            <a:r>
              <a:rPr lang="en-US" sz="2400" b="1" dirty="0"/>
              <a:t>Ministry Blessings</a:t>
            </a:r>
          </a:p>
          <a:p>
            <a:pPr marL="342900" indent="-342900">
              <a:buFont typeface="+mj-lt"/>
              <a:buAutoNum type="arabicPeriod"/>
            </a:pPr>
            <a:r>
              <a:rPr lang="en-US" sz="2400" dirty="0"/>
              <a:t>Apostolic priority of Gospel proclamation and prayer upheld</a:t>
            </a:r>
          </a:p>
          <a:p>
            <a:pPr marL="342900" indent="-342900">
              <a:buFont typeface="+mj-lt"/>
              <a:buAutoNum type="arabicPeriod"/>
            </a:pPr>
            <a:r>
              <a:rPr lang="en-US" sz="2400" dirty="0"/>
              <a:t>Physical needs of God’s people faithfully met</a:t>
            </a:r>
          </a:p>
        </p:txBody>
      </p:sp>
      <p:pic>
        <p:nvPicPr>
          <p:cNvPr id="6" name="Picture Placeholder 5">
            <a:extLst>
              <a:ext uri="{FF2B5EF4-FFF2-40B4-BE49-F238E27FC236}">
                <a16:creationId xmlns:a16="http://schemas.microsoft.com/office/drawing/2014/main" id="{90A698E3-B05C-C75B-8E35-9FF59D29E6DA}"/>
              </a:ext>
            </a:extLst>
          </p:cNvPr>
          <p:cNvPicPr>
            <a:picLocks noGrp="1" noChangeAspect="1"/>
          </p:cNvPicPr>
          <p:nvPr>
            <p:ph type="pic" sz="quarter" idx="13"/>
          </p:nvPr>
        </p:nvPicPr>
        <p:blipFill>
          <a:blip r:embed="rId2"/>
          <a:srcRect l="12479" r="12479"/>
          <a:stretch>
            <a:fillRect/>
          </a:stretch>
        </p:blipFill>
        <p:spPr>
          <a:prstGeom prst="rect">
            <a:avLst/>
          </a:prstGeom>
        </p:spPr>
      </p:pic>
    </p:spTree>
    <p:extLst>
      <p:ext uri="{BB962C8B-B14F-4D97-AF65-F5344CB8AC3E}">
        <p14:creationId xmlns:p14="http://schemas.microsoft.com/office/powerpoint/2010/main" val="2696431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EE3F67-D069-C330-A74D-B96F864E261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7089892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C6089-96D8-9A5D-1E63-8AF788AF6AA7}"/>
              </a:ext>
            </a:extLst>
          </p:cNvPr>
          <p:cNvSpPr>
            <a:spLocks noGrp="1"/>
          </p:cNvSpPr>
          <p:nvPr>
            <p:ph type="title"/>
          </p:nvPr>
        </p:nvSpPr>
        <p:spPr>
          <a:xfrm>
            <a:off x="4541264" y="320040"/>
            <a:ext cx="7062472" cy="594360"/>
          </a:xfrm>
        </p:spPr>
        <p:txBody>
          <a:bodyPr anchor="b">
            <a:normAutofit/>
          </a:bodyPr>
          <a:lstStyle/>
          <a:p>
            <a:r>
              <a:rPr lang="en-US" dirty="0"/>
              <a:t>Impact of Size on Church Functionality</a:t>
            </a:r>
          </a:p>
        </p:txBody>
      </p:sp>
      <p:pic>
        <p:nvPicPr>
          <p:cNvPr id="5" name="Content Placeholder 4" descr="Rear view of crowd of people standing together.">
            <a:extLst>
              <a:ext uri="{FF2B5EF4-FFF2-40B4-BE49-F238E27FC236}">
                <a16:creationId xmlns:a16="http://schemas.microsoft.com/office/drawing/2014/main" id="{276E2E46-F54E-4085-AF76-996AAE48E0FB}"/>
              </a:ext>
            </a:extLst>
          </p:cNvPr>
          <p:cNvPicPr>
            <a:picLocks noGrp="1" noChangeAspect="1"/>
          </p:cNvPicPr>
          <p:nvPr>
            <p:ph type="pic" sz="quarter" idx="13"/>
          </p:nvPr>
        </p:nvPicPr>
        <p:blipFill>
          <a:blip r:embed="rId3"/>
          <a:srcRect l="11437" r="10668"/>
          <a:stretch>
            <a:fillRect/>
          </a:stretch>
        </p:blipFill>
        <p:spPr>
          <a:xfrm>
            <a:off x="20" y="1"/>
            <a:ext cx="4019910" cy="6858000"/>
          </a:xfrm>
        </p:spPr>
      </p:pic>
      <p:sp>
        <p:nvSpPr>
          <p:cNvPr id="4" name="Content Placeholder 3">
            <a:extLst>
              <a:ext uri="{FF2B5EF4-FFF2-40B4-BE49-F238E27FC236}">
                <a16:creationId xmlns:a16="http://schemas.microsoft.com/office/drawing/2014/main" id="{D001391C-F389-F09B-D20C-B564F3DA9024}"/>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541264" y="1066800"/>
            <a:ext cx="7062472" cy="5297423"/>
          </a:xfrm>
        </p:spPr>
        <p:txBody>
          <a:bodyPr>
            <a:noAutofit/>
          </a:bodyPr>
          <a:lstStyle/>
          <a:p>
            <a:pPr marL="0" indent="0">
              <a:spcBef>
                <a:spcPts val="2500"/>
              </a:spcBef>
              <a:buFont typeface="Arial" panose="020B0604020202020204" pitchFamily="34" charset="0"/>
              <a:buNone/>
            </a:pPr>
            <a:r>
              <a:rPr lang="en-US" sz="1800" b="1" dirty="0"/>
              <a:t>Qualitative Shift with Size</a:t>
            </a:r>
          </a:p>
          <a:p>
            <a:pPr marL="0" lvl="1" indent="0">
              <a:buFont typeface="Arial" panose="020B0604020202020204" pitchFamily="34" charset="0"/>
              <a:buNone/>
            </a:pPr>
            <a:r>
              <a:rPr sz="1800" dirty="0"/>
              <a:t>Church size causes a qualitative change in operations, impacting culture, leadership, and decision-making.</a:t>
            </a:r>
            <a:endParaRPr lang="en-US" sz="1800" dirty="0"/>
          </a:p>
          <a:p>
            <a:pPr marL="0" indent="0">
              <a:spcBef>
                <a:spcPts val="2500"/>
              </a:spcBef>
              <a:buFont typeface="Arial" panose="020B0604020202020204" pitchFamily="34" charset="0"/>
              <a:buNone/>
            </a:pPr>
            <a:r>
              <a:rPr lang="en-US" sz="1800" b="1" dirty="0"/>
              <a:t>Small Church Characteristics</a:t>
            </a:r>
          </a:p>
          <a:p>
            <a:pPr marL="0" lvl="1" indent="0">
              <a:buFont typeface="Arial" panose="020B0604020202020204" pitchFamily="34" charset="0"/>
              <a:buNone/>
            </a:pPr>
            <a:r>
              <a:rPr sz="1800" dirty="0"/>
              <a:t>Smaller churches have close relationships, informal communication, and direct pastoral care.</a:t>
            </a:r>
            <a:endParaRPr lang="en-US" sz="1800" dirty="0"/>
          </a:p>
          <a:p>
            <a:pPr marL="0" indent="0">
              <a:spcBef>
                <a:spcPts val="2500"/>
              </a:spcBef>
              <a:buFont typeface="Arial" panose="020B0604020202020204" pitchFamily="34" charset="0"/>
              <a:buNone/>
            </a:pPr>
            <a:r>
              <a:rPr lang="en-US" sz="1800" b="1" dirty="0"/>
              <a:t>Large Church Requirements</a:t>
            </a:r>
          </a:p>
          <a:p>
            <a:pPr marL="0" lvl="1" indent="0">
              <a:buFont typeface="Arial" panose="020B0604020202020204" pitchFamily="34" charset="0"/>
              <a:buNone/>
            </a:pPr>
            <a:r>
              <a:rPr sz="1800" dirty="0"/>
              <a:t>Larger churches need structured systems, delegation, specialized staff, and robust administration.</a:t>
            </a:r>
            <a:endParaRPr lang="en-US" sz="1800" dirty="0"/>
          </a:p>
          <a:p>
            <a:pPr marL="0" indent="0">
              <a:spcBef>
                <a:spcPts val="2500"/>
              </a:spcBef>
              <a:buFont typeface="Arial" panose="020B0604020202020204" pitchFamily="34" charset="0"/>
              <a:buNone/>
            </a:pPr>
            <a:r>
              <a:rPr lang="en-US" sz="1800" b="1" dirty="0"/>
              <a:t>Adapting Leadership Strategies</a:t>
            </a:r>
          </a:p>
          <a:p>
            <a:pPr marL="0" lvl="1" indent="0">
              <a:buFont typeface="Arial" panose="020B0604020202020204" pitchFamily="34" charset="0"/>
              <a:buNone/>
            </a:pPr>
            <a:r>
              <a:rPr sz="1800" dirty="0"/>
              <a:t>Effective ministry requires adapting leadership and practices to fit the church's size culture.</a:t>
            </a:r>
            <a:endParaRPr lang="en-US" sz="1800" dirty="0"/>
          </a:p>
        </p:txBody>
      </p:sp>
    </p:spTree>
    <p:extLst>
      <p:ext uri="{BB962C8B-B14F-4D97-AF65-F5344CB8AC3E}">
        <p14:creationId xmlns:p14="http://schemas.microsoft.com/office/powerpoint/2010/main" val="35148022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8272F-BA27-8F92-B93C-53ADCC9FB71A}"/>
              </a:ext>
            </a:extLst>
          </p:cNvPr>
          <p:cNvSpPr>
            <a:spLocks noGrp="1"/>
          </p:cNvSpPr>
          <p:nvPr>
            <p:ph type="title"/>
          </p:nvPr>
        </p:nvSpPr>
        <p:spPr>
          <a:xfrm>
            <a:off x="457200" y="457201"/>
            <a:ext cx="10809026" cy="609599"/>
          </a:xfrm>
        </p:spPr>
        <p:txBody>
          <a:bodyPr anchor="b">
            <a:normAutofit/>
          </a:bodyPr>
          <a:lstStyle/>
          <a:p>
            <a:r>
              <a:rPr lang="en-US" b="1" dirty="0"/>
              <a:t>Tim Keller’s Size Categories</a:t>
            </a:r>
          </a:p>
        </p:txBody>
      </p:sp>
      <p:graphicFrame>
        <p:nvGraphicFramePr>
          <p:cNvPr id="5" name="Content Placeholder 4">
            <a:extLst>
              <a:ext uri="{FF2B5EF4-FFF2-40B4-BE49-F238E27FC236}">
                <a16:creationId xmlns:a16="http://schemas.microsoft.com/office/drawing/2014/main" id="{6A4C9456-CDAC-4F17-A667-FCBE6FB732F8}"/>
              </a:ext>
            </a:extLst>
          </p:cNvPr>
          <p:cNvGraphicFramePr>
            <a:graphicFrameLocks noGrp="1"/>
          </p:cNvGraphicFramePr>
          <p:nvPr>
            <p:ph idx="1"/>
            <p:extLst>
              <p:ext uri="{D42A27DB-BD31-4B8C-83A1-F6EECF244321}">
                <p14:modId xmlns:p14="http://schemas.microsoft.com/office/powerpoint/2010/main" val="1238392866"/>
              </p:ext>
            </p:extLst>
          </p:nvPr>
        </p:nvGraphicFramePr>
        <p:xfrm>
          <a:off x="457201" y="1219200"/>
          <a:ext cx="10809026" cy="5438679"/>
        </p:xfrm>
        <a:graphic>
          <a:graphicData uri="http://schemas.openxmlformats.org/drawingml/2006/table">
            <a:tbl>
              <a:tblPr firstRow="1" bandRow="1">
                <a:noFill/>
                <a:tableStyleId>{5C22544A-7EE6-4342-B048-85BDC9FD1C3A}</a:tableStyleId>
              </a:tblPr>
              <a:tblGrid>
                <a:gridCol w="3701020">
                  <a:extLst>
                    <a:ext uri="{9D8B030D-6E8A-4147-A177-3AD203B41FA5}">
                      <a16:colId xmlns:a16="http://schemas.microsoft.com/office/drawing/2014/main" val="2823179048"/>
                    </a:ext>
                  </a:extLst>
                </a:gridCol>
                <a:gridCol w="3234367">
                  <a:extLst>
                    <a:ext uri="{9D8B030D-6E8A-4147-A177-3AD203B41FA5}">
                      <a16:colId xmlns:a16="http://schemas.microsoft.com/office/drawing/2014/main" val="101486756"/>
                    </a:ext>
                  </a:extLst>
                </a:gridCol>
                <a:gridCol w="3873639">
                  <a:extLst>
                    <a:ext uri="{9D8B030D-6E8A-4147-A177-3AD203B41FA5}">
                      <a16:colId xmlns:a16="http://schemas.microsoft.com/office/drawing/2014/main" val="1595277043"/>
                    </a:ext>
                  </a:extLst>
                </a:gridCol>
              </a:tblGrid>
              <a:tr h="605407">
                <a:tc>
                  <a:txBody>
                    <a:bodyPr/>
                    <a:lstStyle/>
                    <a:p>
                      <a:pPr>
                        <a:buNone/>
                      </a:pPr>
                      <a:r>
                        <a:rPr lang="en-US" sz="1700" b="1" cap="all" spc="150">
                          <a:solidFill>
                            <a:schemeClr val="tx1"/>
                          </a:solidFill>
                        </a:rPr>
                        <a:t>Size Category</a:t>
                      </a:r>
                    </a:p>
                  </a:txBody>
                  <a:tcPr marL="146685" marR="146685" marT="146685" marB="146685" anchor="ctr">
                    <a:lnL w="12700" cmpd="sng">
                      <a:noFill/>
                    </a:lnL>
                    <a:lnR w="12700" cmpd="sng">
                      <a:noFill/>
                    </a:lnR>
                    <a:lnT w="6350" cap="flat" cmpd="sng" algn="ctr">
                      <a:noFill/>
                      <a:prstDash val="solid"/>
                    </a:lnT>
                    <a:lnB w="28575" cap="flat" cmpd="sng" algn="ctr">
                      <a:solidFill>
                        <a:schemeClr val="accent1"/>
                      </a:solidFill>
                      <a:prstDash val="solid"/>
                    </a:lnB>
                    <a:noFill/>
                  </a:tcPr>
                </a:tc>
                <a:tc>
                  <a:txBody>
                    <a:bodyPr/>
                    <a:lstStyle/>
                    <a:p>
                      <a:pPr>
                        <a:buNone/>
                      </a:pPr>
                      <a:r>
                        <a:rPr lang="en-US" sz="1700" b="1" cap="all" spc="150" dirty="0">
                          <a:solidFill>
                            <a:schemeClr val="tx1"/>
                          </a:solidFill>
                        </a:rPr>
                        <a:t>Attendance</a:t>
                      </a:r>
                    </a:p>
                  </a:txBody>
                  <a:tcPr marL="146685" marR="146685" marT="146685" marB="146685" anchor="ctr">
                    <a:lnL w="12700" cmpd="sng">
                      <a:noFill/>
                    </a:lnL>
                    <a:lnR w="12700" cmpd="sng">
                      <a:noFill/>
                    </a:lnR>
                    <a:lnT w="6350" cap="flat" cmpd="sng" algn="ctr">
                      <a:noFill/>
                      <a:prstDash val="solid"/>
                    </a:lnT>
                    <a:lnB w="28575" cap="flat" cmpd="sng" algn="ctr">
                      <a:solidFill>
                        <a:schemeClr val="accent1"/>
                      </a:solidFill>
                      <a:prstDash val="solid"/>
                    </a:lnB>
                    <a:noFill/>
                  </a:tcPr>
                </a:tc>
                <a:tc>
                  <a:txBody>
                    <a:bodyPr/>
                    <a:lstStyle/>
                    <a:p>
                      <a:pPr>
                        <a:buNone/>
                      </a:pPr>
                      <a:r>
                        <a:rPr lang="en-US" sz="1700" b="1" cap="all" spc="150">
                          <a:solidFill>
                            <a:schemeClr val="tx1"/>
                          </a:solidFill>
                        </a:rPr>
                        <a:t>Key Characteristics</a:t>
                      </a:r>
                    </a:p>
                  </a:txBody>
                  <a:tcPr marL="146685" marR="146685" marT="146685" marB="146685" anchor="ctr">
                    <a:lnL w="12700" cmpd="sng">
                      <a:noFill/>
                    </a:lnL>
                    <a:lnR w="12700" cmpd="sng">
                      <a:noFill/>
                    </a:lnR>
                    <a:lnT w="6350" cap="flat" cmpd="sng" algn="ctr">
                      <a:noFill/>
                      <a:prstDash val="solid"/>
                    </a:lnT>
                    <a:lnB w="28575" cap="flat" cmpd="sng" algn="ctr">
                      <a:solidFill>
                        <a:schemeClr val="accent1"/>
                      </a:solidFill>
                      <a:prstDash val="solid"/>
                    </a:lnB>
                    <a:noFill/>
                  </a:tcPr>
                </a:tc>
                <a:extLst>
                  <a:ext uri="{0D108BD9-81ED-4DB2-BD59-A6C34878D82A}">
                    <a16:rowId xmlns:a16="http://schemas.microsoft.com/office/drawing/2014/main" val="2555899135"/>
                  </a:ext>
                </a:extLst>
              </a:tr>
              <a:tr h="859251">
                <a:tc>
                  <a:txBody>
                    <a:bodyPr/>
                    <a:lstStyle/>
                    <a:p>
                      <a:pPr>
                        <a:buNone/>
                      </a:pPr>
                      <a:r>
                        <a:rPr lang="en-US" sz="1800" b="1" cap="none" spc="0" dirty="0">
                          <a:solidFill>
                            <a:schemeClr val="tx1"/>
                          </a:solidFill>
                        </a:rPr>
                        <a:t>House Church</a:t>
                      </a:r>
                    </a:p>
                  </a:txBody>
                  <a:tcPr marL="146685" marR="146685" marT="146685" marB="146685" anchor="ctr">
                    <a:lnL w="12700" cmpd="sng">
                      <a:noFill/>
                      <a:prstDash val="solid"/>
                    </a:lnL>
                    <a:lnR w="12700" cmpd="sng">
                      <a:noFill/>
                      <a:prstDash val="solid"/>
                    </a:lnR>
                    <a:lnT w="28575" cap="flat" cmpd="sng" algn="ctr">
                      <a:solidFill>
                        <a:schemeClr val="accent1"/>
                      </a:solidFill>
                      <a:prstDash val="solid"/>
                    </a:lnT>
                    <a:lnB w="6350" cap="flat" cmpd="sng" algn="ctr">
                      <a:noFill/>
                      <a:prstDash val="solid"/>
                    </a:lnB>
                    <a:noFill/>
                  </a:tcPr>
                </a:tc>
                <a:tc>
                  <a:txBody>
                    <a:bodyPr/>
                    <a:lstStyle/>
                    <a:p>
                      <a:pPr>
                        <a:buNone/>
                      </a:pPr>
                      <a:r>
                        <a:rPr lang="en-US" sz="1800" cap="none" spc="0">
                          <a:solidFill>
                            <a:schemeClr val="tx1"/>
                          </a:solidFill>
                        </a:rPr>
                        <a:t>Up to 40</a:t>
                      </a:r>
                    </a:p>
                  </a:txBody>
                  <a:tcPr marL="146685" marR="146685" marT="146685" marB="146685" anchor="ctr">
                    <a:lnL w="12700" cmpd="sng">
                      <a:noFill/>
                      <a:prstDash val="solid"/>
                    </a:lnL>
                    <a:lnR w="12700" cmpd="sng">
                      <a:noFill/>
                      <a:prstDash val="solid"/>
                    </a:lnR>
                    <a:lnT w="28575" cap="flat" cmpd="sng" algn="ctr">
                      <a:solidFill>
                        <a:schemeClr val="accent1"/>
                      </a:solidFill>
                      <a:prstDash val="solid"/>
                    </a:lnT>
                    <a:lnB w="6350" cap="flat" cmpd="sng" algn="ctr">
                      <a:noFill/>
                      <a:prstDash val="solid"/>
                    </a:lnB>
                    <a:noFill/>
                  </a:tcPr>
                </a:tc>
                <a:tc>
                  <a:txBody>
                    <a:bodyPr/>
                    <a:lstStyle/>
                    <a:p>
                      <a:pPr>
                        <a:buNone/>
                      </a:pPr>
                      <a:r>
                        <a:rPr lang="en-US" sz="1800" cap="none" spc="0">
                          <a:solidFill>
                            <a:schemeClr val="tx1"/>
                          </a:solidFill>
                        </a:rPr>
                        <a:t>Highly relational, informal leadership, direct pastoral care</a:t>
                      </a:r>
                    </a:p>
                  </a:txBody>
                  <a:tcPr marL="146685" marR="146685" marT="146685" marB="146685" anchor="ctr">
                    <a:lnL w="12700" cmpd="sng">
                      <a:noFill/>
                      <a:prstDash val="solid"/>
                    </a:lnL>
                    <a:lnR w="12700" cmpd="sng">
                      <a:noFill/>
                      <a:prstDash val="solid"/>
                    </a:lnR>
                    <a:lnT w="28575" cap="flat" cmpd="sng" algn="ctr">
                      <a:solidFill>
                        <a:schemeClr val="accent1"/>
                      </a:solidFill>
                      <a:prstDash val="solid"/>
                    </a:lnT>
                    <a:lnB w="6350" cap="flat" cmpd="sng" algn="ctr">
                      <a:noFill/>
                      <a:prstDash val="solid"/>
                    </a:lnB>
                    <a:noFill/>
                  </a:tcPr>
                </a:tc>
                <a:extLst>
                  <a:ext uri="{0D108BD9-81ED-4DB2-BD59-A6C34878D82A}">
                    <a16:rowId xmlns:a16="http://schemas.microsoft.com/office/drawing/2014/main" val="3306700292"/>
                  </a:ext>
                </a:extLst>
              </a:tr>
              <a:tr h="859251">
                <a:tc>
                  <a:txBody>
                    <a:bodyPr/>
                    <a:lstStyle/>
                    <a:p>
                      <a:pPr>
                        <a:buNone/>
                      </a:pPr>
                      <a:r>
                        <a:rPr lang="en-US" sz="1800" b="1" cap="none" spc="0" dirty="0">
                          <a:solidFill>
                            <a:schemeClr val="tx1"/>
                          </a:solidFill>
                        </a:rPr>
                        <a:t>Small Church</a:t>
                      </a:r>
                    </a:p>
                  </a:txBody>
                  <a:tcPr marL="146685" marR="146685" marT="146685" marB="146685" anchor="ctr">
                    <a:lnL w="12700" cmpd="sng">
                      <a:noFill/>
                      <a:prstDash val="solid"/>
                    </a:lnL>
                    <a:lnR w="12700" cmpd="sng">
                      <a:noFill/>
                      <a:prstDash val="solid"/>
                    </a:lnR>
                    <a:lnT w="6350" cap="flat" cmpd="sng" algn="ctr">
                      <a:noFill/>
                      <a:prstDash val="solid"/>
                    </a:lnT>
                    <a:lnB w="6350" cap="flat" cmpd="sng" algn="ctr">
                      <a:noFill/>
                      <a:prstDash val="solid"/>
                    </a:lnB>
                    <a:noFill/>
                  </a:tcPr>
                </a:tc>
                <a:tc>
                  <a:txBody>
                    <a:bodyPr/>
                    <a:lstStyle/>
                    <a:p>
                      <a:pPr>
                        <a:buNone/>
                      </a:pPr>
                      <a:r>
                        <a:rPr lang="en-US" sz="1800" cap="none" spc="0" dirty="0">
                          <a:solidFill>
                            <a:schemeClr val="tx1"/>
                          </a:solidFill>
                        </a:rPr>
                        <a:t>40–200</a:t>
                      </a:r>
                    </a:p>
                  </a:txBody>
                  <a:tcPr marL="146685" marR="146685" marT="146685" marB="146685" anchor="ctr">
                    <a:lnL w="12700" cmpd="sng">
                      <a:noFill/>
                      <a:prstDash val="solid"/>
                    </a:lnL>
                    <a:lnR w="12700" cmpd="sng">
                      <a:noFill/>
                      <a:prstDash val="solid"/>
                    </a:lnR>
                    <a:lnT w="6350" cap="flat" cmpd="sng" algn="ctr">
                      <a:noFill/>
                      <a:prstDash val="solid"/>
                    </a:lnT>
                    <a:lnB w="6350" cap="flat" cmpd="sng" algn="ctr">
                      <a:noFill/>
                      <a:prstDash val="solid"/>
                    </a:lnB>
                    <a:noFill/>
                  </a:tcPr>
                </a:tc>
                <a:tc>
                  <a:txBody>
                    <a:bodyPr/>
                    <a:lstStyle/>
                    <a:p>
                      <a:pPr>
                        <a:buNone/>
                      </a:pPr>
                      <a:r>
                        <a:rPr lang="en-US" sz="1800" cap="none" spc="0">
                          <a:solidFill>
                            <a:schemeClr val="tx1"/>
                          </a:solidFill>
                        </a:rPr>
                        <a:t>Relational focus, emerging structures, limited staff</a:t>
                      </a:r>
                    </a:p>
                  </a:txBody>
                  <a:tcPr marL="146685" marR="146685" marT="146685" marB="146685" anchor="ctr">
                    <a:lnL w="12700" cmpd="sng">
                      <a:noFill/>
                      <a:prstDash val="solid"/>
                    </a:lnL>
                    <a:lnR w="12700" cmpd="sng">
                      <a:noFill/>
                      <a:prstDash val="solid"/>
                    </a:lnR>
                    <a:lnT w="6350" cap="flat" cmpd="sng" algn="ctr">
                      <a:noFill/>
                      <a:prstDash val="solid"/>
                    </a:lnT>
                    <a:lnB w="6350" cap="flat" cmpd="sng" algn="ctr">
                      <a:noFill/>
                      <a:prstDash val="solid"/>
                    </a:lnB>
                    <a:noFill/>
                  </a:tcPr>
                </a:tc>
                <a:extLst>
                  <a:ext uri="{0D108BD9-81ED-4DB2-BD59-A6C34878D82A}">
                    <a16:rowId xmlns:a16="http://schemas.microsoft.com/office/drawing/2014/main" val="2392971443"/>
                  </a:ext>
                </a:extLst>
              </a:tr>
              <a:tr h="1139189">
                <a:tc>
                  <a:txBody>
                    <a:bodyPr/>
                    <a:lstStyle/>
                    <a:p>
                      <a:pPr>
                        <a:buNone/>
                      </a:pPr>
                      <a:r>
                        <a:rPr lang="en-US" sz="1800" b="1" cap="none" spc="0">
                          <a:solidFill>
                            <a:schemeClr val="tx1"/>
                          </a:solidFill>
                        </a:rPr>
                        <a:t>Medium Church</a:t>
                      </a:r>
                    </a:p>
                  </a:txBody>
                  <a:tcPr marL="146685" marR="146685" marT="146685" marB="146685" anchor="ctr">
                    <a:lnL w="12700" cmpd="sng">
                      <a:noFill/>
                      <a:prstDash val="solid"/>
                    </a:lnL>
                    <a:lnR w="12700" cmpd="sng">
                      <a:noFill/>
                      <a:prstDash val="solid"/>
                    </a:lnR>
                    <a:lnT w="6350" cap="flat" cmpd="sng" algn="ctr">
                      <a:noFill/>
                      <a:prstDash val="solid"/>
                    </a:lnT>
                    <a:lnB w="6350" cap="flat" cmpd="sng" algn="ctr">
                      <a:noFill/>
                      <a:prstDash val="solid"/>
                    </a:lnB>
                    <a:noFill/>
                  </a:tcPr>
                </a:tc>
                <a:tc>
                  <a:txBody>
                    <a:bodyPr/>
                    <a:lstStyle/>
                    <a:p>
                      <a:pPr>
                        <a:buNone/>
                      </a:pPr>
                      <a:r>
                        <a:rPr lang="en-US" sz="1800" cap="none" spc="0" dirty="0">
                          <a:solidFill>
                            <a:schemeClr val="tx1"/>
                          </a:solidFill>
                        </a:rPr>
                        <a:t>200–400</a:t>
                      </a:r>
                    </a:p>
                  </a:txBody>
                  <a:tcPr marL="146685" marR="146685" marT="146685" marB="146685" anchor="ctr">
                    <a:lnL w="12700" cmpd="sng">
                      <a:noFill/>
                      <a:prstDash val="solid"/>
                    </a:lnL>
                    <a:lnR w="12700" cmpd="sng">
                      <a:noFill/>
                      <a:prstDash val="solid"/>
                    </a:lnR>
                    <a:lnT w="6350" cap="flat" cmpd="sng" algn="ctr">
                      <a:noFill/>
                      <a:prstDash val="solid"/>
                    </a:lnT>
                    <a:lnB w="6350" cap="flat" cmpd="sng" algn="ctr">
                      <a:noFill/>
                      <a:prstDash val="solid"/>
                    </a:lnB>
                    <a:noFill/>
                  </a:tcPr>
                </a:tc>
                <a:tc>
                  <a:txBody>
                    <a:bodyPr/>
                    <a:lstStyle/>
                    <a:p>
                      <a:pPr>
                        <a:buNone/>
                      </a:pPr>
                      <a:r>
                        <a:rPr lang="en-US" sz="1800" cap="none" spc="0" dirty="0">
                          <a:solidFill>
                            <a:schemeClr val="tx1"/>
                          </a:solidFill>
                        </a:rPr>
                        <a:t>Programmatic approach, administrative oversight, specialized roles</a:t>
                      </a:r>
                    </a:p>
                  </a:txBody>
                  <a:tcPr marL="146685" marR="146685" marT="146685" marB="146685" anchor="ctr">
                    <a:lnL w="12700" cmpd="sng">
                      <a:noFill/>
                      <a:prstDash val="solid"/>
                    </a:lnL>
                    <a:lnR w="12700" cmpd="sng">
                      <a:noFill/>
                      <a:prstDash val="solid"/>
                    </a:lnR>
                    <a:lnT w="6350" cap="flat" cmpd="sng" algn="ctr">
                      <a:noFill/>
                      <a:prstDash val="solid"/>
                    </a:lnT>
                    <a:lnB w="6350" cap="flat" cmpd="sng" algn="ctr">
                      <a:noFill/>
                      <a:prstDash val="solid"/>
                    </a:lnB>
                    <a:noFill/>
                  </a:tcPr>
                </a:tc>
                <a:extLst>
                  <a:ext uri="{0D108BD9-81ED-4DB2-BD59-A6C34878D82A}">
                    <a16:rowId xmlns:a16="http://schemas.microsoft.com/office/drawing/2014/main" val="2060455342"/>
                  </a:ext>
                </a:extLst>
              </a:tr>
              <a:tr h="859251">
                <a:tc>
                  <a:txBody>
                    <a:bodyPr/>
                    <a:lstStyle/>
                    <a:p>
                      <a:pPr>
                        <a:buNone/>
                      </a:pPr>
                      <a:r>
                        <a:rPr lang="en-US" sz="1800" b="1" cap="none" spc="0">
                          <a:solidFill>
                            <a:schemeClr val="tx1"/>
                          </a:solidFill>
                        </a:rPr>
                        <a:t>Large Church</a:t>
                      </a:r>
                    </a:p>
                  </a:txBody>
                  <a:tcPr marL="146685" marR="146685" marT="146685" marB="146685" anchor="ctr">
                    <a:lnL w="12700" cmpd="sng">
                      <a:noFill/>
                      <a:prstDash val="solid"/>
                    </a:lnL>
                    <a:lnR w="12700" cmpd="sng">
                      <a:noFill/>
                      <a:prstDash val="solid"/>
                    </a:lnR>
                    <a:lnT w="6350" cap="flat" cmpd="sng" algn="ctr">
                      <a:noFill/>
                      <a:prstDash val="solid"/>
                    </a:lnT>
                    <a:lnB w="6350" cap="flat" cmpd="sng" algn="ctr">
                      <a:noFill/>
                      <a:prstDash val="solid"/>
                    </a:lnB>
                    <a:noFill/>
                  </a:tcPr>
                </a:tc>
                <a:tc>
                  <a:txBody>
                    <a:bodyPr/>
                    <a:lstStyle/>
                    <a:p>
                      <a:pPr>
                        <a:buNone/>
                      </a:pPr>
                      <a:r>
                        <a:rPr lang="en-US" sz="1800" cap="none" spc="0">
                          <a:solidFill>
                            <a:schemeClr val="tx1"/>
                          </a:solidFill>
                        </a:rPr>
                        <a:t>400–800</a:t>
                      </a:r>
                    </a:p>
                  </a:txBody>
                  <a:tcPr marL="146685" marR="146685" marT="146685" marB="146685" anchor="ctr">
                    <a:lnL w="12700" cmpd="sng">
                      <a:noFill/>
                      <a:prstDash val="solid"/>
                    </a:lnL>
                    <a:lnR w="12700" cmpd="sng">
                      <a:noFill/>
                      <a:prstDash val="solid"/>
                    </a:lnR>
                    <a:lnT w="6350" cap="flat" cmpd="sng" algn="ctr">
                      <a:noFill/>
                      <a:prstDash val="solid"/>
                    </a:lnT>
                    <a:lnB w="6350" cap="flat" cmpd="sng" algn="ctr">
                      <a:noFill/>
                      <a:prstDash val="solid"/>
                    </a:lnB>
                    <a:noFill/>
                  </a:tcPr>
                </a:tc>
                <a:tc>
                  <a:txBody>
                    <a:bodyPr/>
                    <a:lstStyle/>
                    <a:p>
                      <a:pPr>
                        <a:buNone/>
                      </a:pPr>
                      <a:r>
                        <a:rPr lang="en-US" sz="1800" cap="none" spc="0" dirty="0">
                          <a:solidFill>
                            <a:schemeClr val="tx1"/>
                          </a:solidFill>
                        </a:rPr>
                        <a:t>Formal governance, multiple ministries, strategic planning</a:t>
                      </a:r>
                    </a:p>
                  </a:txBody>
                  <a:tcPr marL="146685" marR="146685" marT="146685" marB="146685" anchor="ctr">
                    <a:lnL w="12700" cmpd="sng">
                      <a:noFill/>
                      <a:prstDash val="solid"/>
                    </a:lnL>
                    <a:lnR w="12700" cmpd="sng">
                      <a:noFill/>
                      <a:prstDash val="solid"/>
                    </a:lnR>
                    <a:lnT w="6350" cap="flat" cmpd="sng" algn="ctr">
                      <a:noFill/>
                      <a:prstDash val="solid"/>
                    </a:lnT>
                    <a:lnB w="6350" cap="flat" cmpd="sng" algn="ctr">
                      <a:noFill/>
                      <a:prstDash val="solid"/>
                    </a:lnB>
                    <a:noFill/>
                  </a:tcPr>
                </a:tc>
                <a:extLst>
                  <a:ext uri="{0D108BD9-81ED-4DB2-BD59-A6C34878D82A}">
                    <a16:rowId xmlns:a16="http://schemas.microsoft.com/office/drawing/2014/main" val="1105986345"/>
                  </a:ext>
                </a:extLst>
              </a:tr>
              <a:tr h="859251">
                <a:tc>
                  <a:txBody>
                    <a:bodyPr/>
                    <a:lstStyle/>
                    <a:p>
                      <a:pPr>
                        <a:buNone/>
                      </a:pPr>
                      <a:r>
                        <a:rPr lang="en-US" sz="1800" b="1" cap="none" spc="0">
                          <a:solidFill>
                            <a:schemeClr val="tx1"/>
                          </a:solidFill>
                        </a:rPr>
                        <a:t>Very Large Church</a:t>
                      </a:r>
                    </a:p>
                  </a:txBody>
                  <a:tcPr marL="146685" marR="146685" marT="146685" marB="146685" anchor="ctr">
                    <a:lnL w="12700" cmpd="sng">
                      <a:noFill/>
                      <a:prstDash val="solid"/>
                    </a:lnL>
                    <a:lnR w="12700" cmpd="sng">
                      <a:noFill/>
                      <a:prstDash val="solid"/>
                    </a:lnR>
                    <a:lnT w="6350" cap="flat" cmpd="sng" algn="ctr">
                      <a:noFill/>
                      <a:prstDash val="solid"/>
                    </a:lnT>
                    <a:lnB w="6350" cap="flat" cmpd="sng" algn="ctr">
                      <a:noFill/>
                      <a:prstDash val="solid"/>
                    </a:lnB>
                    <a:noFill/>
                  </a:tcPr>
                </a:tc>
                <a:tc>
                  <a:txBody>
                    <a:bodyPr/>
                    <a:lstStyle/>
                    <a:p>
                      <a:pPr>
                        <a:buNone/>
                      </a:pPr>
                      <a:r>
                        <a:rPr lang="en-US" sz="1800" cap="none" spc="0">
                          <a:solidFill>
                            <a:schemeClr val="tx1"/>
                          </a:solidFill>
                        </a:rPr>
                        <a:t>800+</a:t>
                      </a:r>
                    </a:p>
                  </a:txBody>
                  <a:tcPr marL="146685" marR="146685" marT="146685" marB="146685" anchor="ctr">
                    <a:lnL w="12700" cmpd="sng">
                      <a:noFill/>
                      <a:prstDash val="solid"/>
                    </a:lnL>
                    <a:lnR w="12700" cmpd="sng">
                      <a:noFill/>
                      <a:prstDash val="solid"/>
                    </a:lnR>
                    <a:lnT w="6350" cap="flat" cmpd="sng" algn="ctr">
                      <a:noFill/>
                      <a:prstDash val="solid"/>
                    </a:lnT>
                    <a:lnB w="6350" cap="flat" cmpd="sng" algn="ctr">
                      <a:noFill/>
                      <a:prstDash val="solid"/>
                    </a:lnB>
                    <a:noFill/>
                  </a:tcPr>
                </a:tc>
                <a:tc>
                  <a:txBody>
                    <a:bodyPr/>
                    <a:lstStyle/>
                    <a:p>
                      <a:pPr>
                        <a:buNone/>
                      </a:pPr>
                      <a:r>
                        <a:rPr lang="en-US" sz="1800" cap="none" spc="0" dirty="0">
                          <a:solidFill>
                            <a:schemeClr val="tx1"/>
                          </a:solidFill>
                        </a:rPr>
                        <a:t>Complex organization, professional support staff, extensive programming</a:t>
                      </a:r>
                    </a:p>
                  </a:txBody>
                  <a:tcPr marL="146685" marR="146685" marT="146685" marB="146685" anchor="ctr">
                    <a:lnL w="12700" cmpd="sng">
                      <a:noFill/>
                      <a:prstDash val="solid"/>
                    </a:lnL>
                    <a:lnR w="12700" cmpd="sng">
                      <a:noFill/>
                      <a:prstDash val="solid"/>
                    </a:lnR>
                    <a:lnT w="6350" cap="flat" cmpd="sng" algn="ctr">
                      <a:noFill/>
                      <a:prstDash val="solid"/>
                    </a:lnT>
                    <a:lnB w="6350" cap="flat" cmpd="sng" algn="ctr">
                      <a:noFill/>
                      <a:prstDash val="solid"/>
                    </a:lnB>
                    <a:noFill/>
                  </a:tcPr>
                </a:tc>
                <a:extLst>
                  <a:ext uri="{0D108BD9-81ED-4DB2-BD59-A6C34878D82A}">
                    <a16:rowId xmlns:a16="http://schemas.microsoft.com/office/drawing/2014/main" val="2679605893"/>
                  </a:ext>
                </a:extLst>
              </a:tr>
            </a:tbl>
          </a:graphicData>
        </a:graphic>
      </p:graphicFrame>
    </p:spTree>
    <p:extLst>
      <p:ext uri="{BB962C8B-B14F-4D97-AF65-F5344CB8AC3E}">
        <p14:creationId xmlns:p14="http://schemas.microsoft.com/office/powerpoint/2010/main" val="133126566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a church&#10;&#10;AI-generated content may be incorrect.">
            <a:extLst>
              <a:ext uri="{FF2B5EF4-FFF2-40B4-BE49-F238E27FC236}">
                <a16:creationId xmlns:a16="http://schemas.microsoft.com/office/drawing/2014/main" id="{0ACB54CF-588D-2171-4ECC-B071F340DE71}"/>
              </a:ext>
            </a:extLst>
          </p:cNvPr>
          <p:cNvPicPr>
            <a:picLocks noChangeAspect="1"/>
          </p:cNvPicPr>
          <p:nvPr/>
        </p:nvPicPr>
        <p:blipFill>
          <a:blip r:embed="rId2"/>
          <a:stretch>
            <a:fillRect/>
          </a:stretch>
        </p:blipFill>
        <p:spPr>
          <a:xfrm>
            <a:off x="2667000" y="175650"/>
            <a:ext cx="6934199" cy="6578995"/>
          </a:xfrm>
          <a:prstGeom prst="rect">
            <a:avLst/>
          </a:prstGeom>
        </p:spPr>
      </p:pic>
    </p:spTree>
    <p:extLst>
      <p:ext uri="{BB962C8B-B14F-4D97-AF65-F5344CB8AC3E}">
        <p14:creationId xmlns:p14="http://schemas.microsoft.com/office/powerpoint/2010/main" val="1803086015"/>
      </p:ext>
    </p:extLst>
  </p:cSld>
  <p:clrMapOvr>
    <a:masterClrMapping/>
  </p:clrMapOvr>
</p:sld>
</file>

<file path=ppt/theme/theme1.xml><?xml version="1.0" encoding="utf-8"?>
<a:theme xmlns:a="http://schemas.openxmlformats.org/drawingml/2006/main" name="Bevel">
  <a:themeElements>
    <a:clrScheme name="Bevel">
      <a:dk1>
        <a:srgbClr val="090909"/>
      </a:dk1>
      <a:lt1>
        <a:sysClr val="window" lastClr="FFFFFF"/>
      </a:lt1>
      <a:dk2>
        <a:srgbClr val="1D1D1D"/>
      </a:dk2>
      <a:lt2>
        <a:srgbClr val="F1F2F3"/>
      </a:lt2>
      <a:accent1>
        <a:srgbClr val="2A38D5"/>
      </a:accent1>
      <a:accent2>
        <a:srgbClr val="F15928"/>
      </a:accent2>
      <a:accent3>
        <a:srgbClr val="00B4E6"/>
      </a:accent3>
      <a:accent4>
        <a:srgbClr val="0372FF"/>
      </a:accent4>
      <a:accent5>
        <a:srgbClr val="9196F3"/>
      </a:accent5>
      <a:accent6>
        <a:srgbClr val="90A0AD"/>
      </a:accent6>
      <a:hlink>
        <a:srgbClr val="F15928"/>
      </a:hlink>
      <a:folHlink>
        <a:srgbClr val="00B4E6"/>
      </a:folHlink>
    </a:clrScheme>
    <a:fontScheme name="Bierstadt">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vel" id="{100FCF00-15B7-4133-8EAA-9E95FFA55C03}" vid="{3D76F99D-2F24-4330-96C8-43722B6761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30" ma:contentTypeDescription="Create a new document." ma:contentTypeScope="" ma:versionID="cec0622158e8f13124e9e8fd4de31bd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52f30ab005d15df08657af532e6e3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hidden="true"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hidden="tru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hidden="true" ma:internalName="Background" ma:readOnly="false">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element name="MediaServiceBillingMetadata" ma:index="33"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4D25C3-873C-4C53-9166-E36A3E5D9C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749EA57-08A7-43CA-A845-5F6B04788291}">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D6138AE6-00E4-459C-8B3A-08927B7E54F0}">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Bevel</Template>
  <TotalTime>12423</TotalTime>
  <Words>2419</Words>
  <Application>Microsoft Office PowerPoint</Application>
  <PresentationFormat>Widescreen</PresentationFormat>
  <Paragraphs>175</Paragraphs>
  <Slides>20</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Bierstadt</vt:lpstr>
      <vt:lpstr>Calibri</vt:lpstr>
      <vt:lpstr>Bevel</vt:lpstr>
      <vt:lpstr>From Organic to Organized:  How Leadership and Operations Must Evolve as Churches Grow</vt:lpstr>
      <vt:lpstr>PowerPoint Presentation</vt:lpstr>
      <vt:lpstr>PowerPoint Presentation</vt:lpstr>
      <vt:lpstr>Exodus 18:13-26 ~ Moses Appoints Judges</vt:lpstr>
      <vt:lpstr>Acts 6:1-7 ~ The Apostles Increase Staffing</vt:lpstr>
      <vt:lpstr>PowerPoint Presentation</vt:lpstr>
      <vt:lpstr>Impact of Size on Church Functionality</vt:lpstr>
      <vt:lpstr>Tim Keller’s Size Categories</vt:lpstr>
      <vt:lpstr>PowerPoint Presentation</vt:lpstr>
      <vt:lpstr>PowerPoint Presentation</vt:lpstr>
      <vt:lpstr>Typology of Church Sizes</vt:lpstr>
      <vt:lpstr>Strategic Adaptation to Growth</vt:lpstr>
      <vt:lpstr>Aligning Leadership and Strategy with Size</vt:lpstr>
      <vt:lpstr>Conclusion and Key Takeaways</vt:lpstr>
      <vt:lpstr>Principles for Structural Adaptation</vt:lpstr>
      <vt:lpstr>Terminology</vt:lpstr>
      <vt:lpstr>Small Church Organization Chart</vt:lpstr>
      <vt:lpstr>Church Organization Chart</vt:lpstr>
      <vt:lpstr>Large Church Organization Chart</vt:lpstr>
      <vt:lpstr>Leadership and Church Size Dynamics: How Strategy Changes with Growth (Tim Keller) Leadership and Church Size Dynamics: How Strategy Changes with Growth — Redeemer City to City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Dennis C. Klatt</dc:creator>
  <cp:lastModifiedBy>Dennis C. Klatt</cp:lastModifiedBy>
  <cp:revision>4</cp:revision>
  <dcterms:created xsi:type="dcterms:W3CDTF">2025-08-21T02:25:28Z</dcterms:created>
  <dcterms:modified xsi:type="dcterms:W3CDTF">2026-01-20T03:26:06Z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